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1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1.xml" ContentType="application/vnd.openxmlformats-officedocument.drawingml.chart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2.xml" ContentType="application/vnd.openxmlformats-officedocument.drawingml.chart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3.xml" ContentType="application/vnd.openxmlformats-officedocument.drawingml.chart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12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71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8" r:id="rId3"/>
    <p:sldId id="273" r:id="rId4"/>
    <p:sldId id="272" r:id="rId5"/>
    <p:sldId id="274" r:id="rId6"/>
    <p:sldId id="271" r:id="rId7"/>
    <p:sldId id="296" r:id="rId8"/>
    <p:sldId id="286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3" r:id="rId17"/>
    <p:sldId id="364" r:id="rId18"/>
    <p:sldId id="366" r:id="rId19"/>
    <p:sldId id="297" r:id="rId20"/>
    <p:sldId id="257" r:id="rId21"/>
    <p:sldId id="259" r:id="rId22"/>
    <p:sldId id="260" r:id="rId23"/>
    <p:sldId id="261" r:id="rId24"/>
    <p:sldId id="262" r:id="rId25"/>
    <p:sldId id="263" r:id="rId26"/>
    <p:sldId id="269" r:id="rId27"/>
    <p:sldId id="265" r:id="rId28"/>
    <p:sldId id="268" r:id="rId29"/>
    <p:sldId id="264" r:id="rId30"/>
    <p:sldId id="347" r:id="rId31"/>
    <p:sldId id="300" r:id="rId32"/>
    <p:sldId id="302" r:id="rId33"/>
    <p:sldId id="304" r:id="rId34"/>
    <p:sldId id="305" r:id="rId35"/>
    <p:sldId id="301" r:id="rId36"/>
    <p:sldId id="303" r:id="rId37"/>
    <p:sldId id="306" r:id="rId38"/>
    <p:sldId id="285" r:id="rId39"/>
    <p:sldId id="367" r:id="rId40"/>
    <p:sldId id="270" r:id="rId41"/>
    <p:sldId id="354" r:id="rId42"/>
    <p:sldId id="353" r:id="rId43"/>
    <p:sldId id="368" r:id="rId44"/>
    <p:sldId id="298" r:id="rId45"/>
    <p:sldId id="299" r:id="rId46"/>
    <p:sldId id="310" r:id="rId47"/>
    <p:sldId id="311" r:id="rId48"/>
    <p:sldId id="312" r:id="rId49"/>
    <p:sldId id="313" r:id="rId50"/>
    <p:sldId id="315" r:id="rId51"/>
    <p:sldId id="343" r:id="rId52"/>
    <p:sldId id="344" r:id="rId53"/>
    <p:sldId id="345" r:id="rId54"/>
    <p:sldId id="351" r:id="rId55"/>
    <p:sldId id="352" r:id="rId56"/>
    <p:sldId id="318" r:id="rId57"/>
    <p:sldId id="317" r:id="rId58"/>
    <p:sldId id="319" r:id="rId59"/>
    <p:sldId id="320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21" r:id="rId79"/>
    <p:sldId id="348" r:id="rId80"/>
    <p:sldId id="369" r:id="rId81"/>
    <p:sldId id="370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psham Dawra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commentAuthors" Target="commentAuthors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psham:Downloads:Times_Collated_Individual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psham:Downloads:Times_Collated_Individual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psham:Google%20Drive:CMU%20MSIT-SE:Spring%202013:Practicum:EOSP:Burndow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psham:Google%20Drive:CMU%20MSIT-SE:Spring%202013:Practicum:EOSP:Burndown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psham:Google%20Drive:CMU%20MSIT-SE:Spring%202013:Practicum:EOSP:Burndow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Overall!$D$1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val>
            <c:numRef>
              <c:f>Overall!$D$2:$D$16</c:f>
              <c:numCache>
                <c:formatCode>General</c:formatCode>
                <c:ptCount val="15"/>
                <c:pt idx="0">
                  <c:v>12.65</c:v>
                </c:pt>
                <c:pt idx="1">
                  <c:v>32.65</c:v>
                </c:pt>
                <c:pt idx="2">
                  <c:v>53.65</c:v>
                </c:pt>
                <c:pt idx="3">
                  <c:v>86.65000000000001</c:v>
                </c:pt>
                <c:pt idx="4">
                  <c:v>113.1</c:v>
                </c:pt>
                <c:pt idx="5">
                  <c:v>152.1</c:v>
                </c:pt>
                <c:pt idx="6">
                  <c:v>186.1</c:v>
                </c:pt>
                <c:pt idx="7">
                  <c:v>200.1</c:v>
                </c:pt>
                <c:pt idx="8">
                  <c:v>252.1</c:v>
                </c:pt>
                <c:pt idx="9">
                  <c:v>275.1</c:v>
                </c:pt>
                <c:pt idx="10">
                  <c:v>304.1</c:v>
                </c:pt>
                <c:pt idx="11">
                  <c:v>337.1</c:v>
                </c:pt>
                <c:pt idx="12">
                  <c:v>363.1</c:v>
                </c:pt>
                <c:pt idx="13">
                  <c:v>397.1</c:v>
                </c:pt>
                <c:pt idx="14">
                  <c:v>429.1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Overall!$E$1</c:f>
              <c:strCache>
                <c:ptCount val="1"/>
                <c:pt idx="0">
                  <c:v>Estimated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Overall!$E$2:$E$16</c:f>
              <c:numCache>
                <c:formatCode>General</c:formatCode>
                <c:ptCount val="15"/>
                <c:pt idx="0">
                  <c:v>24.0</c:v>
                </c:pt>
                <c:pt idx="1">
                  <c:v>48.0</c:v>
                </c:pt>
                <c:pt idx="2">
                  <c:v>72.0</c:v>
                </c:pt>
                <c:pt idx="3">
                  <c:v>96.0</c:v>
                </c:pt>
                <c:pt idx="4">
                  <c:v>120.0</c:v>
                </c:pt>
                <c:pt idx="5">
                  <c:v>144.0</c:v>
                </c:pt>
                <c:pt idx="6">
                  <c:v>168.0</c:v>
                </c:pt>
                <c:pt idx="7">
                  <c:v>192.0</c:v>
                </c:pt>
                <c:pt idx="8">
                  <c:v>192.0</c:v>
                </c:pt>
                <c:pt idx="9">
                  <c:v>216.0</c:v>
                </c:pt>
                <c:pt idx="10">
                  <c:v>240.0</c:v>
                </c:pt>
                <c:pt idx="11">
                  <c:v>264.0</c:v>
                </c:pt>
                <c:pt idx="12">
                  <c:v>288.0</c:v>
                </c:pt>
                <c:pt idx="13">
                  <c:v>312.0</c:v>
                </c:pt>
                <c:pt idx="14">
                  <c:v>336.0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6567896"/>
        <c:axId val="-2136594040"/>
      </c:lineChart>
      <c:catAx>
        <c:axId val="-2136567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Time (Weeks)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6594040"/>
        <c:crosses val="autoZero"/>
        <c:auto val="1"/>
        <c:lblAlgn val="ctr"/>
        <c:lblOffset val="100"/>
        <c:noMultiLvlLbl val="0"/>
      </c:catAx>
      <c:valAx>
        <c:axId val="-2136594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Hours</a:t>
                </a:r>
                <a:r>
                  <a:rPr lang="en-US" sz="1400" baseline="0"/>
                  <a:t> Spent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65678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Overall!$E$25</c:f>
              <c:strCache>
                <c:ptCount val="1"/>
                <c:pt idx="0">
                  <c:v>Planned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Overall!$E$26:$E$34</c:f>
              <c:numCache>
                <c:formatCode>General</c:formatCode>
                <c:ptCount val="9"/>
                <c:pt idx="0">
                  <c:v>36.0</c:v>
                </c:pt>
                <c:pt idx="1">
                  <c:v>60.0</c:v>
                </c:pt>
                <c:pt idx="2">
                  <c:v>90.0</c:v>
                </c:pt>
                <c:pt idx="3">
                  <c:v>118.0</c:v>
                </c:pt>
                <c:pt idx="4">
                  <c:v>148.0</c:v>
                </c:pt>
                <c:pt idx="5">
                  <c:v>178.0</c:v>
                </c:pt>
                <c:pt idx="6">
                  <c:v>205.0</c:v>
                </c:pt>
                <c:pt idx="7">
                  <c:v>239.0</c:v>
                </c:pt>
                <c:pt idx="8">
                  <c:v>271.0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Overall!$F$25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Overall!$F$26:$F$34</c:f>
              <c:numCache>
                <c:formatCode>General</c:formatCode>
                <c:ptCount val="9"/>
                <c:pt idx="0">
                  <c:v>34.0</c:v>
                </c:pt>
                <c:pt idx="1">
                  <c:v>48.0</c:v>
                </c:pt>
                <c:pt idx="2">
                  <c:v>100.0</c:v>
                </c:pt>
                <c:pt idx="3">
                  <c:v>123.0</c:v>
                </c:pt>
                <c:pt idx="4">
                  <c:v>152.0</c:v>
                </c:pt>
                <c:pt idx="5">
                  <c:v>185.0</c:v>
                </c:pt>
                <c:pt idx="6">
                  <c:v>211.0</c:v>
                </c:pt>
                <c:pt idx="7">
                  <c:v>245.0</c:v>
                </c:pt>
                <c:pt idx="8">
                  <c:v>277.0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6368472"/>
        <c:axId val="-2136370712"/>
      </c:lineChart>
      <c:catAx>
        <c:axId val="-2136368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(Weeks)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6370712"/>
        <c:crosses val="autoZero"/>
        <c:auto val="1"/>
        <c:lblAlgn val="ctr"/>
        <c:lblOffset val="100"/>
        <c:noMultiLvlLbl val="0"/>
      </c:catAx>
      <c:valAx>
        <c:axId val="-2136370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Hours Spent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6368472"/>
        <c:crossesAt val="1.0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7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35579615048119"/>
          <c:y val="0.0833333333333333"/>
          <c:w val="0.604151793525809"/>
          <c:h val="0.822469378827647"/>
        </c:manualLayout>
      </c:layout>
      <c:area3DChart>
        <c:grouping val="standard"/>
        <c:varyColors val="0"/>
        <c:ser>
          <c:idx val="0"/>
          <c:order val="0"/>
          <c:tx>
            <c:strRef>
              <c:f>Overall!$B$40</c:f>
              <c:strCache>
                <c:ptCount val="1"/>
                <c:pt idx="0">
                  <c:v>Estimate</c:v>
                </c:pt>
              </c:strCache>
            </c:strRef>
          </c:tx>
          <c:val>
            <c:numRef>
              <c:f>Overall!$B$41:$B$55</c:f>
              <c:numCache>
                <c:formatCode>General</c:formatCode>
                <c:ptCount val="15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44.0</c:v>
                </c:pt>
                <c:pt idx="8">
                  <c:v>53.0</c:v>
                </c:pt>
                <c:pt idx="9">
                  <c:v>62.0</c:v>
                </c:pt>
                <c:pt idx="10">
                  <c:v>71.0</c:v>
                </c:pt>
                <c:pt idx="11">
                  <c:v>80.0</c:v>
                </c:pt>
                <c:pt idx="12">
                  <c:v>87.0</c:v>
                </c:pt>
                <c:pt idx="13">
                  <c:v>94.0</c:v>
                </c:pt>
                <c:pt idx="14">
                  <c:v>100.0</c:v>
                </c:pt>
              </c:numCache>
            </c:numRef>
          </c:val>
        </c:ser>
        <c:ser>
          <c:idx val="1"/>
          <c:order val="1"/>
          <c:tx>
            <c:strRef>
              <c:f>Overall!$C$40</c:f>
              <c:strCache>
                <c:ptCount val="1"/>
                <c:pt idx="0">
                  <c:v>Actual</c:v>
                </c:pt>
              </c:strCache>
            </c:strRef>
          </c:tx>
          <c:val>
            <c:numRef>
              <c:f>Overall!$C$41:$C$55</c:f>
              <c:numCache>
                <c:formatCode>General</c:formatCode>
                <c:ptCount val="15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44.0</c:v>
                </c:pt>
                <c:pt idx="8">
                  <c:v>53.0</c:v>
                </c:pt>
                <c:pt idx="9">
                  <c:v>62.0</c:v>
                </c:pt>
                <c:pt idx="10">
                  <c:v>71.0</c:v>
                </c:pt>
                <c:pt idx="11">
                  <c:v>80.0</c:v>
                </c:pt>
                <c:pt idx="12">
                  <c:v>87.0</c:v>
                </c:pt>
                <c:pt idx="13">
                  <c:v>94.0</c:v>
                </c:pt>
                <c:pt idx="14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136296"/>
        <c:axId val="-2136144184"/>
        <c:axId val="-2136147432"/>
      </c:area3DChart>
      <c:catAx>
        <c:axId val="-21361362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6144184"/>
        <c:crosses val="autoZero"/>
        <c:auto val="1"/>
        <c:lblAlgn val="ctr"/>
        <c:lblOffset val="100"/>
        <c:noMultiLvlLbl val="0"/>
      </c:catAx>
      <c:valAx>
        <c:axId val="-2136144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6136296"/>
        <c:crosses val="autoZero"/>
        <c:crossBetween val="midCat"/>
      </c:valAx>
      <c:serAx>
        <c:axId val="-213614743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6144184"/>
        <c:crosses val="autoZero"/>
      </c:serAx>
    </c:plotArea>
    <c:legend>
      <c:legendPos val="r"/>
      <c:layout>
        <c:manualLayout>
          <c:xMode val="edge"/>
          <c:yMode val="edge"/>
          <c:x val="0.742491733987797"/>
          <c:y val="0.43973623736947"/>
          <c:w val="0.0785760870800241"/>
          <c:h val="0.0861927613125612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584908136483"/>
          <c:y val="0.132063283756197"/>
          <c:w val="0.562210892388452"/>
          <c:h val="0.7752824646919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Available from this point on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GizmoE</c:v>
                </c:pt>
                <c:pt idx="1">
                  <c:v>Gizmo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576.0</c:v>
                </c:pt>
                <c:pt idx="1">
                  <c:v>3840.0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0210520"/>
        <c:axId val="-2120207576"/>
        <c:axId val="0"/>
      </c:bar3DChart>
      <c:catAx>
        <c:axId val="-2120210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20207576"/>
        <c:crosses val="autoZero"/>
        <c:auto val="1"/>
        <c:lblAlgn val="ctr"/>
        <c:lblOffset val="100"/>
        <c:noMultiLvlLbl val="0"/>
      </c:catAx>
      <c:valAx>
        <c:axId val="-21202075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20210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1666666666667"/>
          <c:y val="0.478080864891888"/>
          <c:w val="0.285"/>
          <c:h val="0.1388643086280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584908136483"/>
          <c:y val="0.132063283756197"/>
          <c:w val="0.570399081364829"/>
          <c:h val="0.762054951464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Available in summer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GizmoE</c:v>
                </c:pt>
                <c:pt idx="1">
                  <c:v>Gizmo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576.0</c:v>
                </c:pt>
                <c:pt idx="1">
                  <c:v>2880.0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2080312"/>
        <c:axId val="-2122111720"/>
        <c:axId val="0"/>
      </c:bar3DChart>
      <c:catAx>
        <c:axId val="-2122080312"/>
        <c:scaling>
          <c:orientation val="minMax"/>
        </c:scaling>
        <c:delete val="0"/>
        <c:axPos val="l"/>
        <c:majorTickMark val="out"/>
        <c:minorTickMark val="none"/>
        <c:tickLblPos val="nextTo"/>
        <c:crossAx val="-2122111720"/>
        <c:crosses val="autoZero"/>
        <c:auto val="1"/>
        <c:lblAlgn val="ctr"/>
        <c:lblOffset val="100"/>
        <c:noMultiLvlLbl val="0"/>
      </c:catAx>
      <c:valAx>
        <c:axId val="-21221117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22080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584908136483"/>
          <c:y val="0.132063283756197"/>
          <c:w val="0.544906036745407"/>
          <c:h val="0.7752824646919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Allocated for Task System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GizmoE</c:v>
                </c:pt>
                <c:pt idx="1">
                  <c:v>Gizmo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576.0</c:v>
                </c:pt>
                <c:pt idx="1">
                  <c:v>960.0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2538696"/>
        <c:axId val="2102652872"/>
        <c:axId val="0"/>
      </c:bar3DChart>
      <c:catAx>
        <c:axId val="2102538696"/>
        <c:scaling>
          <c:orientation val="minMax"/>
        </c:scaling>
        <c:delete val="0"/>
        <c:axPos val="l"/>
        <c:majorTickMark val="out"/>
        <c:minorTickMark val="none"/>
        <c:tickLblPos val="nextTo"/>
        <c:crossAx val="2102652872"/>
        <c:crosses val="autoZero"/>
        <c:auto val="1"/>
        <c:lblAlgn val="ctr"/>
        <c:lblOffset val="100"/>
        <c:noMultiLvlLbl val="0"/>
      </c:catAx>
      <c:valAx>
        <c:axId val="21026528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02538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1774278215223"/>
          <c:y val="0.480726367537391"/>
          <c:w val="0.294892388451444"/>
          <c:h val="0.1362188059825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Overall!$B$40</c:f>
              <c:strCache>
                <c:ptCount val="1"/>
                <c:pt idx="0">
                  <c:v>Estimate</c:v>
                </c:pt>
              </c:strCache>
            </c:strRef>
          </c:tx>
          <c:marker>
            <c:symbol val="none"/>
          </c:marker>
          <c:val>
            <c:numRef>
              <c:f>Overall!$B$41:$B$55</c:f>
              <c:numCache>
                <c:formatCode>General</c:formatCode>
                <c:ptCount val="15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44.0</c:v>
                </c:pt>
                <c:pt idx="8">
                  <c:v>53.0</c:v>
                </c:pt>
                <c:pt idx="9">
                  <c:v>62.0</c:v>
                </c:pt>
                <c:pt idx="10">
                  <c:v>71.0</c:v>
                </c:pt>
                <c:pt idx="11">
                  <c:v>80.0</c:v>
                </c:pt>
                <c:pt idx="12">
                  <c:v>87.0</c:v>
                </c:pt>
                <c:pt idx="13">
                  <c:v>94.0</c:v>
                </c:pt>
                <c:pt idx="14">
                  <c:v>100.0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Overall!$C$40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val>
            <c:numRef>
              <c:f>Overall!$C$41:$C$55</c:f>
              <c:numCache>
                <c:formatCode>General</c:formatCode>
                <c:ptCount val="15"/>
                <c:pt idx="0">
                  <c:v>5.0</c:v>
                </c:pt>
                <c:pt idx="1">
                  <c:v>10.0</c:v>
                </c:pt>
                <c:pt idx="2">
                  <c:v>15.0</c:v>
                </c:pt>
                <c:pt idx="3">
                  <c:v>20.0</c:v>
                </c:pt>
                <c:pt idx="4">
                  <c:v>25.0</c:v>
                </c:pt>
                <c:pt idx="5">
                  <c:v>30.0</c:v>
                </c:pt>
                <c:pt idx="6">
                  <c:v>35.0</c:v>
                </c:pt>
                <c:pt idx="7">
                  <c:v>44.0</c:v>
                </c:pt>
                <c:pt idx="8">
                  <c:v>53.0</c:v>
                </c:pt>
                <c:pt idx="9">
                  <c:v>62.0</c:v>
                </c:pt>
                <c:pt idx="10">
                  <c:v>71.0</c:v>
                </c:pt>
                <c:pt idx="11">
                  <c:v>80.0</c:v>
                </c:pt>
                <c:pt idx="12">
                  <c:v>87.0</c:v>
                </c:pt>
                <c:pt idx="13">
                  <c:v>94.0</c:v>
                </c:pt>
                <c:pt idx="14">
                  <c:v>100.0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4360184"/>
        <c:axId val="2124351512"/>
      </c:lineChart>
      <c:catAx>
        <c:axId val="2124360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(Weeks)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4351512"/>
        <c:crosses val="autoZero"/>
        <c:auto val="1"/>
        <c:lblAlgn val="ctr"/>
        <c:lblOffset val="100"/>
        <c:noMultiLvlLbl val="0"/>
      </c:catAx>
      <c:valAx>
        <c:axId val="2124351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Percentage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43601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Overall!$A$40</c:f>
              <c:strCache>
                <c:ptCount val="1"/>
                <c:pt idx="0">
                  <c:v>Planned Value</c:v>
                </c:pt>
              </c:strCache>
            </c:strRef>
          </c:tx>
          <c:marker>
            <c:symbol val="none"/>
          </c:marker>
          <c:val>
            <c:numRef>
              <c:f>Overall!$A$41:$A$55</c:f>
              <c:numCache>
                <c:formatCode>General</c:formatCode>
                <c:ptCount val="15"/>
                <c:pt idx="0">
                  <c:v>6.0</c:v>
                </c:pt>
                <c:pt idx="1">
                  <c:v>15.0</c:v>
                </c:pt>
                <c:pt idx="2">
                  <c:v>24.0</c:v>
                </c:pt>
                <c:pt idx="3">
                  <c:v>33.0</c:v>
                </c:pt>
                <c:pt idx="4">
                  <c:v>42.0</c:v>
                </c:pt>
                <c:pt idx="5">
                  <c:v>51.0</c:v>
                </c:pt>
                <c:pt idx="6">
                  <c:v>60.0</c:v>
                </c:pt>
                <c:pt idx="7">
                  <c:v>65.0</c:v>
                </c:pt>
                <c:pt idx="8">
                  <c:v>70.0</c:v>
                </c:pt>
                <c:pt idx="9">
                  <c:v>75.0</c:v>
                </c:pt>
                <c:pt idx="10">
                  <c:v>80.0</c:v>
                </c:pt>
                <c:pt idx="11">
                  <c:v>85.0</c:v>
                </c:pt>
                <c:pt idx="12">
                  <c:v>90.0</c:v>
                </c:pt>
                <c:pt idx="13">
                  <c:v>95.0</c:v>
                </c:pt>
                <c:pt idx="14">
                  <c:v>100.0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Overall!$B$57</c:f>
              <c:strCache>
                <c:ptCount val="1"/>
                <c:pt idx="0">
                  <c:v>Earned Value</c:v>
                </c:pt>
              </c:strCache>
            </c:strRef>
          </c:tx>
          <c:marker>
            <c:symbol val="none"/>
          </c:marker>
          <c:val>
            <c:numRef>
              <c:f>Overall!$B$58:$B$72</c:f>
              <c:numCache>
                <c:formatCode>General</c:formatCode>
                <c:ptCount val="15"/>
                <c:pt idx="0">
                  <c:v>4.0</c:v>
                </c:pt>
                <c:pt idx="1">
                  <c:v>8.0</c:v>
                </c:pt>
                <c:pt idx="2">
                  <c:v>12.0</c:v>
                </c:pt>
                <c:pt idx="3">
                  <c:v>16.0</c:v>
                </c:pt>
                <c:pt idx="4">
                  <c:v>20.0</c:v>
                </c:pt>
                <c:pt idx="5">
                  <c:v>24.0</c:v>
                </c:pt>
                <c:pt idx="6">
                  <c:v>28.0</c:v>
                </c:pt>
                <c:pt idx="7">
                  <c:v>36.0</c:v>
                </c:pt>
                <c:pt idx="8">
                  <c:v>44.0</c:v>
                </c:pt>
                <c:pt idx="9">
                  <c:v>52.0</c:v>
                </c:pt>
                <c:pt idx="10">
                  <c:v>60.0</c:v>
                </c:pt>
                <c:pt idx="11">
                  <c:v>68.0</c:v>
                </c:pt>
                <c:pt idx="12">
                  <c:v>74.0</c:v>
                </c:pt>
                <c:pt idx="13">
                  <c:v>80.0</c:v>
                </c:pt>
                <c:pt idx="14">
                  <c:v>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3689944"/>
        <c:axId val="2123926344"/>
      </c:lineChart>
      <c:catAx>
        <c:axId val="21236899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23926344"/>
        <c:crosses val="autoZero"/>
        <c:auto val="1"/>
        <c:lblAlgn val="ctr"/>
        <c:lblOffset val="100"/>
        <c:noMultiLvlLbl val="0"/>
      </c:catAx>
      <c:valAx>
        <c:axId val="2123926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36899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5-08T12:42:46.472" idx="3">
    <p:pos x="5209" y="1053"/>
    <p:text>Change if needed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/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FDAB93-0F91-E945-A2B2-96F3173896FD}" type="presOf" srcId="{FB741CD4-3A8D-0244-B15A-58889C9631AF}" destId="{0C1DD651-74F1-A444-ACB7-37D19C7BA8F9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C46F0DD-BACC-3245-AAF4-41B3174BB2B1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B299C08E-7B9F-7440-B144-A50C39505360}" type="presOf" srcId="{11D8A671-B6B2-E746-94C4-0B7CD741A6E9}" destId="{D00232C0-FBFE-FE4C-8DDA-F342C1E2E6E3}" srcOrd="0" destOrd="0" presId="urn:microsoft.com/office/officeart/2005/8/layout/hChevron3"/>
    <dgm:cxn modelId="{DD2493F5-5F48-E940-A54F-8F97B299C557}" type="presOf" srcId="{8614B958-C803-AE49-A553-98EB78D89221}" destId="{729A13F0-FF97-0340-8B3B-2E53C9037DD8}" srcOrd="0" destOrd="0" presId="urn:microsoft.com/office/officeart/2005/8/layout/hChevron3"/>
    <dgm:cxn modelId="{3AA20A56-3D9B-6B49-BE96-8FE987B6BFA6}" type="presOf" srcId="{D91D8DF8-B640-2F42-9BC6-96079C31B1FF}" destId="{38412231-034D-EC43-A998-C42CF6BC44EC}" srcOrd="0" destOrd="0" presId="urn:microsoft.com/office/officeart/2005/8/layout/hChevron3"/>
    <dgm:cxn modelId="{048E1099-150B-F643-BA19-757B403032BF}" type="presParOf" srcId="{D00232C0-FBFE-FE4C-8DDA-F342C1E2E6E3}" destId="{38412231-034D-EC43-A998-C42CF6BC44EC}" srcOrd="0" destOrd="0" presId="urn:microsoft.com/office/officeart/2005/8/layout/hChevron3"/>
    <dgm:cxn modelId="{1DD96B7E-5CA5-7043-B0EB-0DEE40777651}" type="presParOf" srcId="{D00232C0-FBFE-FE4C-8DDA-F342C1E2E6E3}" destId="{2DCB2006-47AB-094E-A195-42B134681A0C}" srcOrd="1" destOrd="0" presId="urn:microsoft.com/office/officeart/2005/8/layout/hChevron3"/>
    <dgm:cxn modelId="{763246DD-81D1-434F-BB98-B68910A10350}" type="presParOf" srcId="{D00232C0-FBFE-FE4C-8DDA-F342C1E2E6E3}" destId="{729A13F0-FF97-0340-8B3B-2E53C9037DD8}" srcOrd="2" destOrd="0" presId="urn:microsoft.com/office/officeart/2005/8/layout/hChevron3"/>
    <dgm:cxn modelId="{3818D38D-9BE9-C04C-87C1-A1FB0BA7D26D}" type="presParOf" srcId="{D00232C0-FBFE-FE4C-8DDA-F342C1E2E6E3}" destId="{2F0749BC-C357-7640-8E99-7C2639A0887C}" srcOrd="3" destOrd="0" presId="urn:microsoft.com/office/officeart/2005/8/layout/hChevron3"/>
    <dgm:cxn modelId="{4827630C-4232-9940-A285-02AC7F8B713F}" type="presParOf" srcId="{D00232C0-FBFE-FE4C-8DDA-F342C1E2E6E3}" destId="{ACF8D747-AEDC-CC46-BD85-771685AED5E3}" srcOrd="4" destOrd="0" presId="urn:microsoft.com/office/officeart/2005/8/layout/hChevron3"/>
    <dgm:cxn modelId="{2AFEA50E-F4AA-A843-8A07-E4642179AE96}" type="presParOf" srcId="{D00232C0-FBFE-FE4C-8DDA-F342C1E2E6E3}" destId="{E9488744-A7DD-684C-BBF9-3C7F83B000EA}" srcOrd="5" destOrd="0" presId="urn:microsoft.com/office/officeart/2005/8/layout/hChevron3"/>
    <dgm:cxn modelId="{EA644077-759B-724C-8E54-E75B9B601E32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C9EB3402-1199-F142-A0BD-21B018855BC7}" type="presOf" srcId="{FB741CD4-3A8D-0244-B15A-58889C9631AF}" destId="{0C1DD651-74F1-A444-ACB7-37D19C7BA8F9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136026B5-AFB6-BD40-A2D1-5A0098729A5E}" type="presOf" srcId="{8D757A25-C01C-E848-8544-9304DE00FF98}" destId="{ACF8D747-AEDC-CC46-BD85-771685AED5E3}" srcOrd="0" destOrd="0" presId="urn:microsoft.com/office/officeart/2005/8/layout/hChevron3"/>
    <dgm:cxn modelId="{1674C3CB-DDAC-134E-B273-498CEDA22531}" type="presOf" srcId="{8614B958-C803-AE49-A553-98EB78D89221}" destId="{729A13F0-FF97-0340-8B3B-2E53C9037DD8}" srcOrd="0" destOrd="0" presId="urn:microsoft.com/office/officeart/2005/8/layout/hChevron3"/>
    <dgm:cxn modelId="{7B16D4D6-48B2-F342-9F7E-72E73B0F2583}" type="presOf" srcId="{11D8A671-B6B2-E746-94C4-0B7CD741A6E9}" destId="{D00232C0-FBFE-FE4C-8DDA-F342C1E2E6E3}" srcOrd="0" destOrd="0" presId="urn:microsoft.com/office/officeart/2005/8/layout/hChevron3"/>
    <dgm:cxn modelId="{C32AA52E-D062-3D47-8A74-CA75E2DD16C2}" type="presOf" srcId="{D91D8DF8-B640-2F42-9BC6-96079C31B1FF}" destId="{38412231-034D-EC43-A998-C42CF6BC44EC}" srcOrd="0" destOrd="0" presId="urn:microsoft.com/office/officeart/2005/8/layout/hChevron3"/>
    <dgm:cxn modelId="{28395629-CF50-DA46-9960-D9FC874B20E7}" type="presParOf" srcId="{D00232C0-FBFE-FE4C-8DDA-F342C1E2E6E3}" destId="{38412231-034D-EC43-A998-C42CF6BC44EC}" srcOrd="0" destOrd="0" presId="urn:microsoft.com/office/officeart/2005/8/layout/hChevron3"/>
    <dgm:cxn modelId="{BF8805B7-884B-9747-98C5-F0DD844B01C0}" type="presParOf" srcId="{D00232C0-FBFE-FE4C-8DDA-F342C1E2E6E3}" destId="{2DCB2006-47AB-094E-A195-42B134681A0C}" srcOrd="1" destOrd="0" presId="urn:microsoft.com/office/officeart/2005/8/layout/hChevron3"/>
    <dgm:cxn modelId="{C50F2E70-83A3-D141-B170-23E3B00471F6}" type="presParOf" srcId="{D00232C0-FBFE-FE4C-8DDA-F342C1E2E6E3}" destId="{729A13F0-FF97-0340-8B3B-2E53C9037DD8}" srcOrd="2" destOrd="0" presId="urn:microsoft.com/office/officeart/2005/8/layout/hChevron3"/>
    <dgm:cxn modelId="{09DC0B85-34F0-DB43-92A1-577CFCAFAD6A}" type="presParOf" srcId="{D00232C0-FBFE-FE4C-8DDA-F342C1E2E6E3}" destId="{2F0749BC-C357-7640-8E99-7C2639A0887C}" srcOrd="3" destOrd="0" presId="urn:microsoft.com/office/officeart/2005/8/layout/hChevron3"/>
    <dgm:cxn modelId="{B3F93D55-F09B-DA4E-9B13-06D674732854}" type="presParOf" srcId="{D00232C0-FBFE-FE4C-8DDA-F342C1E2E6E3}" destId="{ACF8D747-AEDC-CC46-BD85-771685AED5E3}" srcOrd="4" destOrd="0" presId="urn:microsoft.com/office/officeart/2005/8/layout/hChevron3"/>
    <dgm:cxn modelId="{D822B138-3EF7-F248-9A8E-9595881B6543}" type="presParOf" srcId="{D00232C0-FBFE-FE4C-8DDA-F342C1E2E6E3}" destId="{E9488744-A7DD-684C-BBF9-3C7F83B000EA}" srcOrd="5" destOrd="0" presId="urn:microsoft.com/office/officeart/2005/8/layout/hChevron3"/>
    <dgm:cxn modelId="{2FB96461-C3A7-D945-845F-21A1627BED43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EBF9BF28-1BFB-8F47-8D87-7670A5971733}" type="presOf" srcId="{8D757A25-C01C-E848-8544-9304DE00FF98}" destId="{ACF8D747-AEDC-CC46-BD85-771685AED5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302ED9C8-FA0C-394C-A074-45AC409B2D11}" type="presOf" srcId="{8614B958-C803-AE49-A553-98EB78D89221}" destId="{729A13F0-FF97-0340-8B3B-2E53C9037DD8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ED4411DA-8D21-CD41-9914-9A5043EE15D8}" type="presOf" srcId="{11D8A671-B6B2-E746-94C4-0B7CD741A6E9}" destId="{D00232C0-FBFE-FE4C-8DDA-F342C1E2E6E3}" srcOrd="0" destOrd="0" presId="urn:microsoft.com/office/officeart/2005/8/layout/hChevron3"/>
    <dgm:cxn modelId="{A76AFDE3-B0CD-6F4C-8E1A-AFBA2E205A4C}" type="presOf" srcId="{FB741CD4-3A8D-0244-B15A-58889C9631AF}" destId="{0C1DD651-74F1-A444-ACB7-37D19C7BA8F9}" srcOrd="0" destOrd="0" presId="urn:microsoft.com/office/officeart/2005/8/layout/hChevron3"/>
    <dgm:cxn modelId="{E010758D-5D72-FA4F-90AC-D73B95BCF3BD}" type="presOf" srcId="{D91D8DF8-B640-2F42-9BC6-96079C31B1FF}" destId="{38412231-034D-EC43-A998-C42CF6BC44EC}" srcOrd="0" destOrd="0" presId="urn:microsoft.com/office/officeart/2005/8/layout/hChevron3"/>
    <dgm:cxn modelId="{7BCA88DE-696C-E348-9260-764028CDA116}" type="presParOf" srcId="{D00232C0-FBFE-FE4C-8DDA-F342C1E2E6E3}" destId="{38412231-034D-EC43-A998-C42CF6BC44EC}" srcOrd="0" destOrd="0" presId="urn:microsoft.com/office/officeart/2005/8/layout/hChevron3"/>
    <dgm:cxn modelId="{1FC357E6-1EE3-314E-9E19-A440C7B685E4}" type="presParOf" srcId="{D00232C0-FBFE-FE4C-8DDA-F342C1E2E6E3}" destId="{2DCB2006-47AB-094E-A195-42B134681A0C}" srcOrd="1" destOrd="0" presId="urn:microsoft.com/office/officeart/2005/8/layout/hChevron3"/>
    <dgm:cxn modelId="{1B3FF98D-B0AC-8648-8F5C-862229699EAD}" type="presParOf" srcId="{D00232C0-FBFE-FE4C-8DDA-F342C1E2E6E3}" destId="{729A13F0-FF97-0340-8B3B-2E53C9037DD8}" srcOrd="2" destOrd="0" presId="urn:microsoft.com/office/officeart/2005/8/layout/hChevron3"/>
    <dgm:cxn modelId="{DFFCBBD5-362B-D04E-8A7E-DBB447FD3E09}" type="presParOf" srcId="{D00232C0-FBFE-FE4C-8DDA-F342C1E2E6E3}" destId="{2F0749BC-C357-7640-8E99-7C2639A0887C}" srcOrd="3" destOrd="0" presId="urn:microsoft.com/office/officeart/2005/8/layout/hChevron3"/>
    <dgm:cxn modelId="{94481E00-7C75-CD41-8B85-064B0ADFD247}" type="presParOf" srcId="{D00232C0-FBFE-FE4C-8DDA-F342C1E2E6E3}" destId="{ACF8D747-AEDC-CC46-BD85-771685AED5E3}" srcOrd="4" destOrd="0" presId="urn:microsoft.com/office/officeart/2005/8/layout/hChevron3"/>
    <dgm:cxn modelId="{5C2495CF-7254-B043-81CF-5BE32D0DEBD4}" type="presParOf" srcId="{D00232C0-FBFE-FE4C-8DDA-F342C1E2E6E3}" destId="{E9488744-A7DD-684C-BBF9-3C7F83B000EA}" srcOrd="5" destOrd="0" presId="urn:microsoft.com/office/officeart/2005/8/layout/hChevron3"/>
    <dgm:cxn modelId="{A150122D-9169-A24D-999F-0B2500C62108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69AADD42-3AFC-964C-BE85-F2F73051BA30}" type="presOf" srcId="{11D8A671-B6B2-E746-94C4-0B7CD741A6E9}" destId="{D00232C0-FBFE-FE4C-8DDA-F342C1E2E6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4A8E1684-9584-FB42-80C4-7A711E9E65A9}" type="presOf" srcId="{D91D8DF8-B640-2F42-9BC6-96079C31B1FF}" destId="{38412231-034D-EC43-A998-C42CF6BC44EC}" srcOrd="0" destOrd="0" presId="urn:microsoft.com/office/officeart/2005/8/layout/hChevron3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35C8AA14-14CC-A149-8F55-EB83C69FE455}" type="presOf" srcId="{8614B958-C803-AE49-A553-98EB78D89221}" destId="{729A13F0-FF97-0340-8B3B-2E53C9037DD8}" srcOrd="0" destOrd="0" presId="urn:microsoft.com/office/officeart/2005/8/layout/hChevron3"/>
    <dgm:cxn modelId="{20EF8403-4235-0C42-891C-4D6DFC25BF98}" type="presOf" srcId="{8D757A25-C01C-E848-8544-9304DE00FF98}" destId="{ACF8D747-AEDC-CC46-BD85-771685AED5E3}" srcOrd="0" destOrd="0" presId="urn:microsoft.com/office/officeart/2005/8/layout/hChevron3"/>
    <dgm:cxn modelId="{BDC8E908-032E-6147-BF6E-C81EC8B78E68}" type="presOf" srcId="{FB741CD4-3A8D-0244-B15A-58889C9631AF}" destId="{0C1DD651-74F1-A444-ACB7-37D19C7BA8F9}" srcOrd="0" destOrd="0" presId="urn:microsoft.com/office/officeart/2005/8/layout/hChevron3"/>
    <dgm:cxn modelId="{3C2F30D7-F08B-F94A-A330-79F958988210}" type="presParOf" srcId="{D00232C0-FBFE-FE4C-8DDA-F342C1E2E6E3}" destId="{38412231-034D-EC43-A998-C42CF6BC44EC}" srcOrd="0" destOrd="0" presId="urn:microsoft.com/office/officeart/2005/8/layout/hChevron3"/>
    <dgm:cxn modelId="{62815055-1135-2442-9EBD-A6074889DB5F}" type="presParOf" srcId="{D00232C0-FBFE-FE4C-8DDA-F342C1E2E6E3}" destId="{2DCB2006-47AB-094E-A195-42B134681A0C}" srcOrd="1" destOrd="0" presId="urn:microsoft.com/office/officeart/2005/8/layout/hChevron3"/>
    <dgm:cxn modelId="{F250449B-2729-4647-9930-AF7E1123F05A}" type="presParOf" srcId="{D00232C0-FBFE-FE4C-8DDA-F342C1E2E6E3}" destId="{729A13F0-FF97-0340-8B3B-2E53C9037DD8}" srcOrd="2" destOrd="0" presId="urn:microsoft.com/office/officeart/2005/8/layout/hChevron3"/>
    <dgm:cxn modelId="{AD878625-C681-6146-B390-BECD2CA3DE1C}" type="presParOf" srcId="{D00232C0-FBFE-FE4C-8DDA-F342C1E2E6E3}" destId="{2F0749BC-C357-7640-8E99-7C2639A0887C}" srcOrd="3" destOrd="0" presId="urn:microsoft.com/office/officeart/2005/8/layout/hChevron3"/>
    <dgm:cxn modelId="{EAB3CBA9-27A3-C045-803D-A96E4AC93F9A}" type="presParOf" srcId="{D00232C0-FBFE-FE4C-8DDA-F342C1E2E6E3}" destId="{ACF8D747-AEDC-CC46-BD85-771685AED5E3}" srcOrd="4" destOrd="0" presId="urn:microsoft.com/office/officeart/2005/8/layout/hChevron3"/>
    <dgm:cxn modelId="{56EC5FF3-467F-494E-8376-917E03ADA954}" type="presParOf" srcId="{D00232C0-FBFE-FE4C-8DDA-F342C1E2E6E3}" destId="{E9488744-A7DD-684C-BBF9-3C7F83B000EA}" srcOrd="5" destOrd="0" presId="urn:microsoft.com/office/officeart/2005/8/layout/hChevron3"/>
    <dgm:cxn modelId="{9AE08EAC-9FCB-304B-B6B3-B071A5B9285D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2B802B-5C6D-AE42-8582-68E353FFABD4}" type="presOf" srcId="{D91D8DF8-B640-2F42-9BC6-96079C31B1FF}" destId="{38412231-034D-EC43-A998-C42CF6BC44EC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D2565C9E-A31C-554E-888B-90C730F3EC20}" type="presOf" srcId="{11D8A671-B6B2-E746-94C4-0B7CD741A6E9}" destId="{D00232C0-FBFE-FE4C-8DDA-F342C1E2E6E3}" srcOrd="0" destOrd="0" presId="urn:microsoft.com/office/officeart/2005/8/layout/hChevron3"/>
    <dgm:cxn modelId="{FFE81B0D-32A3-F047-88D2-C5ADC7634AF9}" type="presOf" srcId="{FB741CD4-3A8D-0244-B15A-58889C9631AF}" destId="{0C1DD651-74F1-A444-ACB7-37D19C7BA8F9}" srcOrd="0" destOrd="0" presId="urn:microsoft.com/office/officeart/2005/8/layout/hChevron3"/>
    <dgm:cxn modelId="{995F69D8-347D-FB4E-8345-46D0D89DBCA2}" type="presOf" srcId="{8614B958-C803-AE49-A553-98EB78D89221}" destId="{729A13F0-FF97-0340-8B3B-2E53C9037DD8}" srcOrd="0" destOrd="0" presId="urn:microsoft.com/office/officeart/2005/8/layout/hChevron3"/>
    <dgm:cxn modelId="{D2D811C7-0C89-7E4E-A0CF-23BE732A87DE}" type="presOf" srcId="{8D757A25-C01C-E848-8544-9304DE00FF98}" destId="{ACF8D747-AEDC-CC46-BD85-771685AED5E3}" srcOrd="0" destOrd="0" presId="urn:microsoft.com/office/officeart/2005/8/layout/hChevron3"/>
    <dgm:cxn modelId="{5B4C17CA-BB24-D34E-96B6-EBCCE94E4129}" type="presParOf" srcId="{D00232C0-FBFE-FE4C-8DDA-F342C1E2E6E3}" destId="{38412231-034D-EC43-A998-C42CF6BC44EC}" srcOrd="0" destOrd="0" presId="urn:microsoft.com/office/officeart/2005/8/layout/hChevron3"/>
    <dgm:cxn modelId="{4C3CEB7D-C6A9-E946-973F-4EC659CAA7C7}" type="presParOf" srcId="{D00232C0-FBFE-FE4C-8DDA-F342C1E2E6E3}" destId="{2DCB2006-47AB-094E-A195-42B134681A0C}" srcOrd="1" destOrd="0" presId="urn:microsoft.com/office/officeart/2005/8/layout/hChevron3"/>
    <dgm:cxn modelId="{FD57B00E-DEF6-C44E-BE6C-FA7BC7899ACE}" type="presParOf" srcId="{D00232C0-FBFE-FE4C-8DDA-F342C1E2E6E3}" destId="{729A13F0-FF97-0340-8B3B-2E53C9037DD8}" srcOrd="2" destOrd="0" presId="urn:microsoft.com/office/officeart/2005/8/layout/hChevron3"/>
    <dgm:cxn modelId="{A9B99520-0DCA-A542-A75C-823C10137A0F}" type="presParOf" srcId="{D00232C0-FBFE-FE4C-8DDA-F342C1E2E6E3}" destId="{2F0749BC-C357-7640-8E99-7C2639A0887C}" srcOrd="3" destOrd="0" presId="urn:microsoft.com/office/officeart/2005/8/layout/hChevron3"/>
    <dgm:cxn modelId="{7E6B29BB-E6A0-9141-ADB1-755A6DFD0ED2}" type="presParOf" srcId="{D00232C0-FBFE-FE4C-8DDA-F342C1E2E6E3}" destId="{ACF8D747-AEDC-CC46-BD85-771685AED5E3}" srcOrd="4" destOrd="0" presId="urn:microsoft.com/office/officeart/2005/8/layout/hChevron3"/>
    <dgm:cxn modelId="{D8E94D3A-0FF5-FA4C-ABE3-507E6E1A8C58}" type="presParOf" srcId="{D00232C0-FBFE-FE4C-8DDA-F342C1E2E6E3}" destId="{E9488744-A7DD-684C-BBF9-3C7F83B000EA}" srcOrd="5" destOrd="0" presId="urn:microsoft.com/office/officeart/2005/8/layout/hChevron3"/>
    <dgm:cxn modelId="{E953831B-442D-484F-90B6-3F5B3FF93C81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69357B08-9781-0B49-97C1-8E0C8B392348}" type="presOf" srcId="{8D757A25-C01C-E848-8544-9304DE00FF98}" destId="{ACF8D747-AEDC-CC46-BD85-771685AED5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C6D64B95-F48E-434E-8195-67C9C5E79C1A}" type="presOf" srcId="{8614B958-C803-AE49-A553-98EB78D89221}" destId="{729A13F0-FF97-0340-8B3B-2E53C9037DD8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51C0A7A8-1BC5-1142-B134-A2E9AB17AAC4}" type="presOf" srcId="{FB741CD4-3A8D-0244-B15A-58889C9631AF}" destId="{0C1DD651-74F1-A444-ACB7-37D19C7BA8F9}" srcOrd="0" destOrd="0" presId="urn:microsoft.com/office/officeart/2005/8/layout/hChevron3"/>
    <dgm:cxn modelId="{FD727972-BF8A-594E-B4C3-82F8FC060BEC}" type="presOf" srcId="{11D8A671-B6B2-E746-94C4-0B7CD741A6E9}" destId="{D00232C0-FBFE-FE4C-8DDA-F342C1E2E6E3}" srcOrd="0" destOrd="0" presId="urn:microsoft.com/office/officeart/2005/8/layout/hChevron3"/>
    <dgm:cxn modelId="{9BF7FBBA-019D-B148-B066-CB5E353C3124}" type="presOf" srcId="{D91D8DF8-B640-2F42-9BC6-96079C31B1FF}" destId="{38412231-034D-EC43-A998-C42CF6BC44EC}" srcOrd="0" destOrd="0" presId="urn:microsoft.com/office/officeart/2005/8/layout/hChevron3"/>
    <dgm:cxn modelId="{7A67F477-3005-2446-B307-D6064CA2DC76}" type="presParOf" srcId="{D00232C0-FBFE-FE4C-8DDA-F342C1E2E6E3}" destId="{38412231-034D-EC43-A998-C42CF6BC44EC}" srcOrd="0" destOrd="0" presId="urn:microsoft.com/office/officeart/2005/8/layout/hChevron3"/>
    <dgm:cxn modelId="{4B4C0C9E-1CAF-744E-A473-CE7FFFDA38F3}" type="presParOf" srcId="{D00232C0-FBFE-FE4C-8DDA-F342C1E2E6E3}" destId="{2DCB2006-47AB-094E-A195-42B134681A0C}" srcOrd="1" destOrd="0" presId="urn:microsoft.com/office/officeart/2005/8/layout/hChevron3"/>
    <dgm:cxn modelId="{CD36FB9E-B68C-154B-B5ED-FE49813235FB}" type="presParOf" srcId="{D00232C0-FBFE-FE4C-8DDA-F342C1E2E6E3}" destId="{729A13F0-FF97-0340-8B3B-2E53C9037DD8}" srcOrd="2" destOrd="0" presId="urn:microsoft.com/office/officeart/2005/8/layout/hChevron3"/>
    <dgm:cxn modelId="{119208EC-338E-824C-A9A1-B249CDBF2F82}" type="presParOf" srcId="{D00232C0-FBFE-FE4C-8DDA-F342C1E2E6E3}" destId="{2F0749BC-C357-7640-8E99-7C2639A0887C}" srcOrd="3" destOrd="0" presId="urn:microsoft.com/office/officeart/2005/8/layout/hChevron3"/>
    <dgm:cxn modelId="{D70629E2-456F-E446-9557-EBBAC8849427}" type="presParOf" srcId="{D00232C0-FBFE-FE4C-8DDA-F342C1E2E6E3}" destId="{ACF8D747-AEDC-CC46-BD85-771685AED5E3}" srcOrd="4" destOrd="0" presId="urn:microsoft.com/office/officeart/2005/8/layout/hChevron3"/>
    <dgm:cxn modelId="{B3A290BC-CB57-3D48-866B-A2B1DC39C181}" type="presParOf" srcId="{D00232C0-FBFE-FE4C-8DDA-F342C1E2E6E3}" destId="{E9488744-A7DD-684C-BBF9-3C7F83B000EA}" srcOrd="5" destOrd="0" presId="urn:microsoft.com/office/officeart/2005/8/layout/hChevron3"/>
    <dgm:cxn modelId="{86B4D93A-6FCE-3D4A-861C-6037D4AAE9F7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418B8F5-BD87-504D-A225-601797DAE8C2}" type="doc">
      <dgm:prSet loTypeId="urn:microsoft.com/office/officeart/2009/3/layout/PlusandMinus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4E55EE-A744-DF4A-9DBB-6143A2FB0BE3}" type="pres">
      <dgm:prSet presAssocID="{0418B8F5-BD87-504D-A225-601797DAE8C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532388-596D-9145-B02F-39DB78E7C1DC}" type="pres">
      <dgm:prSet presAssocID="{0418B8F5-BD87-504D-A225-601797DAE8C2}" presName="Background" presStyleLbl="bgImgPlace1" presStyleIdx="0" presStyleCnt="1" custScaleX="207607" custLinFactNeighborX="2471" custLinFactNeighborY="970"/>
      <dgm:spPr/>
      <dgm:t>
        <a:bodyPr/>
        <a:lstStyle/>
        <a:p>
          <a:endParaRPr lang="en-US"/>
        </a:p>
      </dgm:t>
    </dgm:pt>
    <dgm:pt modelId="{6198850B-9F76-3D46-89E8-0BA0EAEEC54B}" type="pres">
      <dgm:prSet presAssocID="{0418B8F5-BD87-504D-A225-601797DAE8C2}" presName="ParentText1" presStyleLbl="revTx" presStyleIdx="0" presStyleCnt="2" custScaleX="201962" custLinFactNeighborX="-64933" custLinFactNeighborY="-44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18EEA-2F25-0642-B39D-F56DE7B066DB}" type="pres">
      <dgm:prSet presAssocID="{0418B8F5-BD87-504D-A225-601797DAE8C2}" presName="ParentText2" presStyleLbl="revTx" presStyleIdx="1" presStyleCnt="2" custScaleX="170523" custLinFactNeighborX="43643" custLinFactNeighborY="-44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8D97F-66AD-474B-9614-D5A9C1F5A70F}" type="pres">
      <dgm:prSet presAssocID="{0418B8F5-BD87-504D-A225-601797DAE8C2}" presName="Plus" presStyleLbl="alignNode1" presStyleIdx="0" presStyleCnt="2" custScaleX="68084" custScaleY="66119" custLinFactX="-100000" custLinFactNeighborX="-127670" custLinFactNeighborY="-29837"/>
      <dgm:spPr/>
    </dgm:pt>
    <dgm:pt modelId="{04BE4D24-7A51-CB4B-8B27-26310EEE156A}" type="pres">
      <dgm:prSet presAssocID="{0418B8F5-BD87-504D-A225-601797DAE8C2}" presName="Minus" presStyleLbl="alignNode1" presStyleIdx="1" presStyleCnt="2" custLinFactX="100000" custLinFactNeighborX="184904" custLinFactNeighborY="15686"/>
      <dgm:spPr/>
    </dgm:pt>
    <dgm:pt modelId="{429BEF1D-3924-884C-9A6D-87B1F6C516E8}" type="pres">
      <dgm:prSet presAssocID="{0418B8F5-BD87-504D-A225-601797DAE8C2}" presName="Divider" presStyleLbl="parChTrans1D1" presStyleIdx="0" presStyleCnt="1"/>
      <dgm:spPr/>
    </dgm:pt>
  </dgm:ptLst>
  <dgm:cxnLst>
    <dgm:cxn modelId="{3C654B1B-F90C-C34F-947F-B2C9B2A2AF7A}" type="presOf" srcId="{0418B8F5-BD87-504D-A225-601797DAE8C2}" destId="{B14E55EE-A744-DF4A-9DBB-6143A2FB0BE3}" srcOrd="0" destOrd="0" presId="urn:microsoft.com/office/officeart/2009/3/layout/PlusandMinus"/>
    <dgm:cxn modelId="{67A389B4-9623-2B47-858F-CF2C4399CAF0}" type="presParOf" srcId="{B14E55EE-A744-DF4A-9DBB-6143A2FB0BE3}" destId="{11532388-596D-9145-B02F-39DB78E7C1DC}" srcOrd="0" destOrd="0" presId="urn:microsoft.com/office/officeart/2009/3/layout/PlusandMinus"/>
    <dgm:cxn modelId="{0B05C63D-8B7D-3D44-BBB7-E6D174E6A38C}" type="presParOf" srcId="{B14E55EE-A744-DF4A-9DBB-6143A2FB0BE3}" destId="{6198850B-9F76-3D46-89E8-0BA0EAEEC54B}" srcOrd="1" destOrd="0" presId="urn:microsoft.com/office/officeart/2009/3/layout/PlusandMinus"/>
    <dgm:cxn modelId="{FC97976C-4586-AE44-AC14-57C3F2DCD445}" type="presParOf" srcId="{B14E55EE-A744-DF4A-9DBB-6143A2FB0BE3}" destId="{F5918EEA-2F25-0642-B39D-F56DE7B066DB}" srcOrd="2" destOrd="0" presId="urn:microsoft.com/office/officeart/2009/3/layout/PlusandMinus"/>
    <dgm:cxn modelId="{07F2CEB2-A1F4-4542-8455-E54380455B32}" type="presParOf" srcId="{B14E55EE-A744-DF4A-9DBB-6143A2FB0BE3}" destId="{CC28D97F-66AD-474B-9614-D5A9C1F5A70F}" srcOrd="3" destOrd="0" presId="urn:microsoft.com/office/officeart/2009/3/layout/PlusandMinus"/>
    <dgm:cxn modelId="{2D8BCB3F-A747-1642-B216-196BE4EB4E97}" type="presParOf" srcId="{B14E55EE-A744-DF4A-9DBB-6143A2FB0BE3}" destId="{04BE4D24-7A51-CB4B-8B27-26310EEE156A}" srcOrd="4" destOrd="0" presId="urn:microsoft.com/office/officeart/2009/3/layout/PlusandMinus"/>
    <dgm:cxn modelId="{C1C34F78-39BD-5A42-8EFC-52666FEC22B0}" type="presParOf" srcId="{B14E55EE-A744-DF4A-9DBB-6143A2FB0BE3}" destId="{429BEF1D-3924-884C-9A6D-87B1F6C516E8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418B8F5-BD87-504D-A225-601797DAE8C2}" type="doc">
      <dgm:prSet loTypeId="urn:microsoft.com/office/officeart/2009/3/layout/PlusandMinus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4DA33C-EFF9-5748-86A7-84B213CA228D}">
      <dgm:prSet phldrT="[Text]" custT="1"/>
      <dgm:spPr/>
      <dgm:t>
        <a:bodyPr/>
        <a:lstStyle/>
        <a:p>
          <a:r>
            <a:rPr lang="en-US" sz="1800" dirty="0" smtClean="0"/>
            <a:t>Tried</a:t>
          </a:r>
          <a:r>
            <a:rPr lang="en-US" sz="1800" baseline="0" dirty="0" smtClean="0"/>
            <a:t> very hard to map our project to a standard Software Engineering project- Could not accept the fact that this was a research-based project</a:t>
          </a:r>
          <a:endParaRPr lang="en-US" sz="1800" dirty="0"/>
        </a:p>
      </dgm:t>
    </dgm:pt>
    <dgm:pt modelId="{7AAA9F9C-AD5A-1842-AA05-E5BF7D3EDA38}" type="parTrans" cxnId="{35F5F9AA-ED57-3E43-8799-4245F91D2DBD}">
      <dgm:prSet/>
      <dgm:spPr/>
      <dgm:t>
        <a:bodyPr/>
        <a:lstStyle/>
        <a:p>
          <a:endParaRPr lang="en-US"/>
        </a:p>
      </dgm:t>
    </dgm:pt>
    <dgm:pt modelId="{1E4A71DC-D6B7-6141-A58C-94FC8A717875}" type="sibTrans" cxnId="{35F5F9AA-ED57-3E43-8799-4245F91D2DBD}">
      <dgm:prSet/>
      <dgm:spPr/>
      <dgm:t>
        <a:bodyPr/>
        <a:lstStyle/>
        <a:p>
          <a:endParaRPr lang="en-US"/>
        </a:p>
      </dgm:t>
    </dgm:pt>
    <dgm:pt modelId="{B14E55EE-A744-DF4A-9DBB-6143A2FB0BE3}" type="pres">
      <dgm:prSet presAssocID="{0418B8F5-BD87-504D-A225-601797DAE8C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532388-596D-9145-B02F-39DB78E7C1DC}" type="pres">
      <dgm:prSet presAssocID="{0418B8F5-BD87-504D-A225-601797DAE8C2}" presName="Background" presStyleLbl="bgImgPlace1" presStyleIdx="0" presStyleCnt="1" custScaleX="207607" custLinFactNeighborX="2471" custLinFactNeighborY="970"/>
      <dgm:spPr/>
      <dgm:t>
        <a:bodyPr/>
        <a:lstStyle/>
        <a:p>
          <a:endParaRPr lang="en-US"/>
        </a:p>
      </dgm:t>
    </dgm:pt>
    <dgm:pt modelId="{6198850B-9F76-3D46-89E8-0BA0EAEEC54B}" type="pres">
      <dgm:prSet presAssocID="{0418B8F5-BD87-504D-A225-601797DAE8C2}" presName="ParentText1" presStyleLbl="revTx" presStyleIdx="0" presStyleCnt="2" custScaleX="201962" custLinFactX="71379" custLinFactNeighborX="100000" custLinFactNeighborY="-1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18EEA-2F25-0642-B39D-F56DE7B066DB}" type="pres">
      <dgm:prSet presAssocID="{0418B8F5-BD87-504D-A225-601797DAE8C2}" presName="ParentText2" presStyleLbl="revTx" presStyleIdx="1" presStyleCnt="2" custScaleX="170523" custLinFactNeighborX="43643" custLinFactNeighborY="-44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8D97F-66AD-474B-9614-D5A9C1F5A70F}" type="pres">
      <dgm:prSet presAssocID="{0418B8F5-BD87-504D-A225-601797DAE8C2}" presName="Plus" presStyleLbl="alignNode1" presStyleIdx="0" presStyleCnt="2" custScaleX="68084" custScaleY="69349" custLinFactX="-100000" custLinFactNeighborX="-127670" custLinFactNeighborY="-29837"/>
      <dgm:spPr/>
    </dgm:pt>
    <dgm:pt modelId="{04BE4D24-7A51-CB4B-8B27-26310EEE156A}" type="pres">
      <dgm:prSet presAssocID="{0418B8F5-BD87-504D-A225-601797DAE8C2}" presName="Minus" presStyleLbl="alignNode1" presStyleIdx="1" presStyleCnt="2" custLinFactX="100000" custLinFactNeighborX="184904" custLinFactNeighborY="15686"/>
      <dgm:spPr/>
    </dgm:pt>
    <dgm:pt modelId="{429BEF1D-3924-884C-9A6D-87B1F6C516E8}" type="pres">
      <dgm:prSet presAssocID="{0418B8F5-BD87-504D-A225-601797DAE8C2}" presName="Divider" presStyleLbl="parChTrans1D1" presStyleIdx="0" presStyleCnt="1"/>
      <dgm:spPr/>
    </dgm:pt>
  </dgm:ptLst>
  <dgm:cxnLst>
    <dgm:cxn modelId="{35F5F9AA-ED57-3E43-8799-4245F91D2DBD}" srcId="{0418B8F5-BD87-504D-A225-601797DAE8C2}" destId="{9B4DA33C-EFF9-5748-86A7-84B213CA228D}" srcOrd="0" destOrd="0" parTransId="{7AAA9F9C-AD5A-1842-AA05-E5BF7D3EDA38}" sibTransId="{1E4A71DC-D6B7-6141-A58C-94FC8A717875}"/>
    <dgm:cxn modelId="{88268DEA-E1E3-F449-B408-82B7C8132EA0}" type="presOf" srcId="{9B4DA33C-EFF9-5748-86A7-84B213CA228D}" destId="{6198850B-9F76-3D46-89E8-0BA0EAEEC54B}" srcOrd="0" destOrd="0" presId="urn:microsoft.com/office/officeart/2009/3/layout/PlusandMinus"/>
    <dgm:cxn modelId="{B77797E3-0E73-8A46-841C-7289C67A18B7}" type="presOf" srcId="{0418B8F5-BD87-504D-A225-601797DAE8C2}" destId="{B14E55EE-A744-DF4A-9DBB-6143A2FB0BE3}" srcOrd="0" destOrd="0" presId="urn:microsoft.com/office/officeart/2009/3/layout/PlusandMinus"/>
    <dgm:cxn modelId="{71966253-DCC0-074A-B871-B3A6EA368114}" type="presParOf" srcId="{B14E55EE-A744-DF4A-9DBB-6143A2FB0BE3}" destId="{11532388-596D-9145-B02F-39DB78E7C1DC}" srcOrd="0" destOrd="0" presId="urn:microsoft.com/office/officeart/2009/3/layout/PlusandMinus"/>
    <dgm:cxn modelId="{3018E3B9-4F05-0043-AE15-0F5FA18EB036}" type="presParOf" srcId="{B14E55EE-A744-DF4A-9DBB-6143A2FB0BE3}" destId="{6198850B-9F76-3D46-89E8-0BA0EAEEC54B}" srcOrd="1" destOrd="0" presId="urn:microsoft.com/office/officeart/2009/3/layout/PlusandMinus"/>
    <dgm:cxn modelId="{3C70503B-C39C-7142-87FD-CAEA2211761A}" type="presParOf" srcId="{B14E55EE-A744-DF4A-9DBB-6143A2FB0BE3}" destId="{F5918EEA-2F25-0642-B39D-F56DE7B066DB}" srcOrd="2" destOrd="0" presId="urn:microsoft.com/office/officeart/2009/3/layout/PlusandMinus"/>
    <dgm:cxn modelId="{5CB09332-4DA4-7045-880F-D0FA141D4805}" type="presParOf" srcId="{B14E55EE-A744-DF4A-9DBB-6143A2FB0BE3}" destId="{CC28D97F-66AD-474B-9614-D5A9C1F5A70F}" srcOrd="3" destOrd="0" presId="urn:microsoft.com/office/officeart/2009/3/layout/PlusandMinus"/>
    <dgm:cxn modelId="{B85E02CD-936E-2645-920F-1F7592A2F4FB}" type="presParOf" srcId="{B14E55EE-A744-DF4A-9DBB-6143A2FB0BE3}" destId="{04BE4D24-7A51-CB4B-8B27-26310EEE156A}" srcOrd="4" destOrd="0" presId="urn:microsoft.com/office/officeart/2009/3/layout/PlusandMinus"/>
    <dgm:cxn modelId="{7D8F238E-C8B0-BC44-BBFA-7AD014096E1C}" type="presParOf" srcId="{B14E55EE-A744-DF4A-9DBB-6143A2FB0BE3}" destId="{429BEF1D-3924-884C-9A6D-87B1F6C516E8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1BB252B9-15F0-794F-919F-A51C5DF5CADB}" type="presOf" srcId="{8614B958-C803-AE49-A553-98EB78D89221}" destId="{729A13F0-FF97-0340-8B3B-2E53C9037DD8}" srcOrd="0" destOrd="0" presId="urn:microsoft.com/office/officeart/2005/8/layout/hChevron3"/>
    <dgm:cxn modelId="{E2FF9047-0930-4B43-B7E3-62AF62D23A3B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0064F5D7-E1E6-6945-A68C-3662B0CF81C3}" type="presOf" srcId="{FB741CD4-3A8D-0244-B15A-58889C9631AF}" destId="{0C1DD651-74F1-A444-ACB7-37D19C7BA8F9}" srcOrd="0" destOrd="0" presId="urn:microsoft.com/office/officeart/2005/8/layout/hChevron3"/>
    <dgm:cxn modelId="{F0092FEF-1077-BF4F-BE1F-1D71B7DCFA03}" type="presOf" srcId="{11D8A671-B6B2-E746-94C4-0B7CD741A6E9}" destId="{D00232C0-FBFE-FE4C-8DDA-F342C1E2E6E3}" srcOrd="0" destOrd="0" presId="urn:microsoft.com/office/officeart/2005/8/layout/hChevron3"/>
    <dgm:cxn modelId="{DAFEC1BA-BF0A-F947-82B7-6697EF0003D3}" type="presOf" srcId="{D91D8DF8-B640-2F42-9BC6-96079C31B1FF}" destId="{38412231-034D-EC43-A998-C42CF6BC44EC}" srcOrd="0" destOrd="0" presId="urn:microsoft.com/office/officeart/2005/8/layout/hChevron3"/>
    <dgm:cxn modelId="{8FAB6A77-1F45-F44C-998A-C6A527D90423}" type="presParOf" srcId="{D00232C0-FBFE-FE4C-8DDA-F342C1E2E6E3}" destId="{38412231-034D-EC43-A998-C42CF6BC44EC}" srcOrd="0" destOrd="0" presId="urn:microsoft.com/office/officeart/2005/8/layout/hChevron3"/>
    <dgm:cxn modelId="{80DFE6D0-76E7-774E-BF17-D304294EDE39}" type="presParOf" srcId="{D00232C0-FBFE-FE4C-8DDA-F342C1E2E6E3}" destId="{2DCB2006-47AB-094E-A195-42B134681A0C}" srcOrd="1" destOrd="0" presId="urn:microsoft.com/office/officeart/2005/8/layout/hChevron3"/>
    <dgm:cxn modelId="{96F3E835-F050-7749-A958-D0988A9B8818}" type="presParOf" srcId="{D00232C0-FBFE-FE4C-8DDA-F342C1E2E6E3}" destId="{729A13F0-FF97-0340-8B3B-2E53C9037DD8}" srcOrd="2" destOrd="0" presId="urn:microsoft.com/office/officeart/2005/8/layout/hChevron3"/>
    <dgm:cxn modelId="{D5B24D57-2390-0D4F-87D9-C9B488F0228A}" type="presParOf" srcId="{D00232C0-FBFE-FE4C-8DDA-F342C1E2E6E3}" destId="{2F0749BC-C357-7640-8E99-7C2639A0887C}" srcOrd="3" destOrd="0" presId="urn:microsoft.com/office/officeart/2005/8/layout/hChevron3"/>
    <dgm:cxn modelId="{15DA60D2-436F-A047-A100-AF9B86E98573}" type="presParOf" srcId="{D00232C0-FBFE-FE4C-8DDA-F342C1E2E6E3}" destId="{ACF8D747-AEDC-CC46-BD85-771685AED5E3}" srcOrd="4" destOrd="0" presId="urn:microsoft.com/office/officeart/2005/8/layout/hChevron3"/>
    <dgm:cxn modelId="{50B09D70-1386-8B4F-BA7E-2D3AD959B8C8}" type="presParOf" srcId="{D00232C0-FBFE-FE4C-8DDA-F342C1E2E6E3}" destId="{E9488744-A7DD-684C-BBF9-3C7F83B000EA}" srcOrd="5" destOrd="0" presId="urn:microsoft.com/office/officeart/2005/8/layout/hChevron3"/>
    <dgm:cxn modelId="{9AF2489C-B9FD-2347-9CB5-804BF8650C33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B1EA7E2-AD8A-C543-8B6B-7C5DA5068474}" type="doc">
      <dgm:prSet loTypeId="urn:microsoft.com/office/officeart/2005/8/layout/hProcess9" loCatId="" qsTypeId="urn:microsoft.com/office/officeart/2005/8/quickstyle/simple4" qsCatId="simple" csTypeId="urn:microsoft.com/office/officeart/2005/8/colors/colorful2" csCatId="colorful" phldr="1"/>
      <dgm:spPr/>
    </dgm:pt>
    <dgm:pt modelId="{B19E35DB-6151-1647-8994-CE4715EA7D57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Scrum</a:t>
          </a:r>
          <a:endParaRPr lang="en-US" dirty="0">
            <a:solidFill>
              <a:srgbClr val="000000"/>
            </a:solidFill>
          </a:endParaRPr>
        </a:p>
      </dgm:t>
    </dgm:pt>
    <dgm:pt modelId="{5125E3AD-D6F4-8542-B51C-32D0AC05F3CF}" type="parTrans" cxnId="{0465CF95-F6ED-3047-B805-B85606E6748E}">
      <dgm:prSet/>
      <dgm:spPr/>
      <dgm:t>
        <a:bodyPr/>
        <a:lstStyle/>
        <a:p>
          <a:endParaRPr lang="en-US"/>
        </a:p>
      </dgm:t>
    </dgm:pt>
    <dgm:pt modelId="{128AF046-1F6E-7246-86C4-8CEA38254960}" type="sibTrans" cxnId="{0465CF95-F6ED-3047-B805-B85606E6748E}">
      <dgm:prSet/>
      <dgm:spPr/>
      <dgm:t>
        <a:bodyPr/>
        <a:lstStyle/>
        <a:p>
          <a:endParaRPr lang="en-US"/>
        </a:p>
      </dgm:t>
    </dgm:pt>
    <dgm:pt modelId="{76E2872E-8831-E648-A4CF-42FF84449B39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Scrum + ACDM</a:t>
          </a:r>
          <a:endParaRPr lang="en-US" dirty="0">
            <a:solidFill>
              <a:srgbClr val="000000"/>
            </a:solidFill>
          </a:endParaRPr>
        </a:p>
      </dgm:t>
    </dgm:pt>
    <dgm:pt modelId="{1C05C05C-8122-104D-94BA-738BF6B741F9}" type="parTrans" cxnId="{75BC8FDF-F44E-2E4D-9582-E9047424450B}">
      <dgm:prSet/>
      <dgm:spPr/>
      <dgm:t>
        <a:bodyPr/>
        <a:lstStyle/>
        <a:p>
          <a:endParaRPr lang="en-US"/>
        </a:p>
      </dgm:t>
    </dgm:pt>
    <dgm:pt modelId="{B8AA53AB-5C46-2D4B-AE02-FF08C55D359B}" type="sibTrans" cxnId="{75BC8FDF-F44E-2E4D-9582-E9047424450B}">
      <dgm:prSet/>
      <dgm:spPr/>
      <dgm:t>
        <a:bodyPr/>
        <a:lstStyle/>
        <a:p>
          <a:endParaRPr lang="en-US"/>
        </a:p>
      </dgm:t>
    </dgm:pt>
    <dgm:pt modelId="{6C8332A7-3978-D24C-A6CD-7FFFB1BEE0C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Tailored Process</a:t>
          </a:r>
          <a:endParaRPr lang="en-US" dirty="0">
            <a:solidFill>
              <a:srgbClr val="000000"/>
            </a:solidFill>
          </a:endParaRPr>
        </a:p>
      </dgm:t>
    </dgm:pt>
    <dgm:pt modelId="{61567350-B865-0E4D-ACD8-39EA9EC46B46}" type="parTrans" cxnId="{CDFCD158-DF82-A144-B761-5A4EE9ACA351}">
      <dgm:prSet/>
      <dgm:spPr/>
      <dgm:t>
        <a:bodyPr/>
        <a:lstStyle/>
        <a:p>
          <a:endParaRPr lang="en-US"/>
        </a:p>
      </dgm:t>
    </dgm:pt>
    <dgm:pt modelId="{792FE5EA-F6AF-FC47-B54C-290A3C14AF62}" type="sibTrans" cxnId="{CDFCD158-DF82-A144-B761-5A4EE9ACA351}">
      <dgm:prSet/>
      <dgm:spPr/>
      <dgm:t>
        <a:bodyPr/>
        <a:lstStyle/>
        <a:p>
          <a:endParaRPr lang="en-US"/>
        </a:p>
      </dgm:t>
    </dgm:pt>
    <dgm:pt modelId="{12A00E3B-2E93-8541-94DD-58C8AD85C704}" type="pres">
      <dgm:prSet presAssocID="{DB1EA7E2-AD8A-C543-8B6B-7C5DA5068474}" presName="CompostProcess" presStyleCnt="0">
        <dgm:presLayoutVars>
          <dgm:dir/>
          <dgm:resizeHandles val="exact"/>
        </dgm:presLayoutVars>
      </dgm:prSet>
      <dgm:spPr/>
    </dgm:pt>
    <dgm:pt modelId="{B93E7361-799A-0345-B4C0-C2E678BCDA4A}" type="pres">
      <dgm:prSet presAssocID="{DB1EA7E2-AD8A-C543-8B6B-7C5DA5068474}" presName="arrow" presStyleLbl="bgShp" presStyleIdx="0" presStyleCnt="1"/>
      <dgm:spPr/>
    </dgm:pt>
    <dgm:pt modelId="{B29EA5AA-ABB2-354B-B9DB-981F7CD08CC2}" type="pres">
      <dgm:prSet presAssocID="{DB1EA7E2-AD8A-C543-8B6B-7C5DA5068474}" presName="linearProcess" presStyleCnt="0"/>
      <dgm:spPr/>
    </dgm:pt>
    <dgm:pt modelId="{5ECC1BCC-318B-104B-9A71-6440F1239B0E}" type="pres">
      <dgm:prSet presAssocID="{B19E35DB-6151-1647-8994-CE4715EA7D5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4E763-4C08-3D4D-8AB0-0C8CDD7A9015}" type="pres">
      <dgm:prSet presAssocID="{128AF046-1F6E-7246-86C4-8CEA38254960}" presName="sibTrans" presStyleCnt="0"/>
      <dgm:spPr/>
    </dgm:pt>
    <dgm:pt modelId="{FAB9305D-E74B-E94D-9150-12CFEB9BE013}" type="pres">
      <dgm:prSet presAssocID="{76E2872E-8831-E648-A4CF-42FF84449B3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C654C1-D4BD-D846-8CAD-7B53B75635A4}" type="pres">
      <dgm:prSet presAssocID="{B8AA53AB-5C46-2D4B-AE02-FF08C55D359B}" presName="sibTrans" presStyleCnt="0"/>
      <dgm:spPr/>
    </dgm:pt>
    <dgm:pt modelId="{944C6554-8AF6-4C47-9B66-DBD8D6474256}" type="pres">
      <dgm:prSet presAssocID="{6C8332A7-3978-D24C-A6CD-7FFFB1BEE0C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65CF95-F6ED-3047-B805-B85606E6748E}" srcId="{DB1EA7E2-AD8A-C543-8B6B-7C5DA5068474}" destId="{B19E35DB-6151-1647-8994-CE4715EA7D57}" srcOrd="0" destOrd="0" parTransId="{5125E3AD-D6F4-8542-B51C-32D0AC05F3CF}" sibTransId="{128AF046-1F6E-7246-86C4-8CEA38254960}"/>
    <dgm:cxn modelId="{AF1826BC-9DE7-314D-90B6-1344510B611B}" type="presOf" srcId="{6C8332A7-3978-D24C-A6CD-7FFFB1BEE0C3}" destId="{944C6554-8AF6-4C47-9B66-DBD8D6474256}" srcOrd="0" destOrd="0" presId="urn:microsoft.com/office/officeart/2005/8/layout/hProcess9"/>
    <dgm:cxn modelId="{85CDF6BD-77C7-E84B-9B70-328F973997D4}" type="presOf" srcId="{B19E35DB-6151-1647-8994-CE4715EA7D57}" destId="{5ECC1BCC-318B-104B-9A71-6440F1239B0E}" srcOrd="0" destOrd="0" presId="urn:microsoft.com/office/officeart/2005/8/layout/hProcess9"/>
    <dgm:cxn modelId="{CDFCD158-DF82-A144-B761-5A4EE9ACA351}" srcId="{DB1EA7E2-AD8A-C543-8B6B-7C5DA5068474}" destId="{6C8332A7-3978-D24C-A6CD-7FFFB1BEE0C3}" srcOrd="2" destOrd="0" parTransId="{61567350-B865-0E4D-ACD8-39EA9EC46B46}" sibTransId="{792FE5EA-F6AF-FC47-B54C-290A3C14AF62}"/>
    <dgm:cxn modelId="{E50ECB6C-D98F-9747-A2B0-F4BE6271282A}" type="presOf" srcId="{76E2872E-8831-E648-A4CF-42FF84449B39}" destId="{FAB9305D-E74B-E94D-9150-12CFEB9BE013}" srcOrd="0" destOrd="0" presId="urn:microsoft.com/office/officeart/2005/8/layout/hProcess9"/>
    <dgm:cxn modelId="{75BC8FDF-F44E-2E4D-9582-E9047424450B}" srcId="{DB1EA7E2-AD8A-C543-8B6B-7C5DA5068474}" destId="{76E2872E-8831-E648-A4CF-42FF84449B39}" srcOrd="1" destOrd="0" parTransId="{1C05C05C-8122-104D-94BA-738BF6B741F9}" sibTransId="{B8AA53AB-5C46-2D4B-AE02-FF08C55D359B}"/>
    <dgm:cxn modelId="{9FCD6AC7-4095-9F47-86BB-4FBEA106F1ED}" type="presOf" srcId="{DB1EA7E2-AD8A-C543-8B6B-7C5DA5068474}" destId="{12A00E3B-2E93-8541-94DD-58C8AD85C704}" srcOrd="0" destOrd="0" presId="urn:microsoft.com/office/officeart/2005/8/layout/hProcess9"/>
    <dgm:cxn modelId="{22D26C84-D536-B646-ABDD-DCE709016B98}" type="presParOf" srcId="{12A00E3B-2E93-8541-94DD-58C8AD85C704}" destId="{B93E7361-799A-0345-B4C0-C2E678BCDA4A}" srcOrd="0" destOrd="0" presId="urn:microsoft.com/office/officeart/2005/8/layout/hProcess9"/>
    <dgm:cxn modelId="{AF9920D9-BE87-7E4E-A6D4-545715961F16}" type="presParOf" srcId="{12A00E3B-2E93-8541-94DD-58C8AD85C704}" destId="{B29EA5AA-ABB2-354B-B9DB-981F7CD08CC2}" srcOrd="1" destOrd="0" presId="urn:microsoft.com/office/officeart/2005/8/layout/hProcess9"/>
    <dgm:cxn modelId="{BC166677-E1A3-5C42-B644-8130022371F7}" type="presParOf" srcId="{B29EA5AA-ABB2-354B-B9DB-981F7CD08CC2}" destId="{5ECC1BCC-318B-104B-9A71-6440F1239B0E}" srcOrd="0" destOrd="0" presId="urn:microsoft.com/office/officeart/2005/8/layout/hProcess9"/>
    <dgm:cxn modelId="{F386955F-7B3F-3048-BBB4-0F9D3D043032}" type="presParOf" srcId="{B29EA5AA-ABB2-354B-B9DB-981F7CD08CC2}" destId="{1A64E763-4C08-3D4D-8AB0-0C8CDD7A9015}" srcOrd="1" destOrd="0" presId="urn:microsoft.com/office/officeart/2005/8/layout/hProcess9"/>
    <dgm:cxn modelId="{92106BCC-0C74-1E49-815D-F732F8C825AB}" type="presParOf" srcId="{B29EA5AA-ABB2-354B-B9DB-981F7CD08CC2}" destId="{FAB9305D-E74B-E94D-9150-12CFEB9BE013}" srcOrd="2" destOrd="0" presId="urn:microsoft.com/office/officeart/2005/8/layout/hProcess9"/>
    <dgm:cxn modelId="{06F03D37-82EF-934A-8B15-429C4F90697C}" type="presParOf" srcId="{B29EA5AA-ABB2-354B-B9DB-981F7CD08CC2}" destId="{E8C654C1-D4BD-D846-8CAD-7B53B75635A4}" srcOrd="3" destOrd="0" presId="urn:microsoft.com/office/officeart/2005/8/layout/hProcess9"/>
    <dgm:cxn modelId="{E7D0D958-26E7-7B4D-B2ED-7924F0BF1BA5}" type="presParOf" srcId="{B29EA5AA-ABB2-354B-B9DB-981F7CD08CC2}" destId="{944C6554-8AF6-4C47-9B66-DBD8D6474256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0A534E-07C5-AE4B-A183-EEA1A2164C15}" type="presOf" srcId="{11D8A671-B6B2-E746-94C4-0B7CD741A6E9}" destId="{D00232C0-FBFE-FE4C-8DDA-F342C1E2E6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29F16378-9089-2643-AC27-25296574B93A}" type="presOf" srcId="{FB741CD4-3A8D-0244-B15A-58889C9631AF}" destId="{0C1DD651-74F1-A444-ACB7-37D19C7BA8F9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FE5782C7-2380-1646-AB10-5DC2FFFB4646}" type="presOf" srcId="{D91D8DF8-B640-2F42-9BC6-96079C31B1FF}" destId="{38412231-034D-EC43-A998-C42CF6BC44EC}" srcOrd="0" destOrd="0" presId="urn:microsoft.com/office/officeart/2005/8/layout/hChevron3"/>
    <dgm:cxn modelId="{FACABE37-91CB-8247-972B-CF5F86A06CFF}" type="presOf" srcId="{8D757A25-C01C-E848-8544-9304DE00FF98}" destId="{ACF8D747-AEDC-CC46-BD85-771685AED5E3}" srcOrd="0" destOrd="0" presId="urn:microsoft.com/office/officeart/2005/8/layout/hChevron3"/>
    <dgm:cxn modelId="{B264B008-CE40-F446-81E2-A373143151D1}" type="presOf" srcId="{8614B958-C803-AE49-A553-98EB78D89221}" destId="{729A13F0-FF97-0340-8B3B-2E53C9037DD8}" srcOrd="0" destOrd="0" presId="urn:microsoft.com/office/officeart/2005/8/layout/hChevron3"/>
    <dgm:cxn modelId="{9CD0AB30-F76E-F04E-8ED0-B45CB1C19D4E}" type="presParOf" srcId="{D00232C0-FBFE-FE4C-8DDA-F342C1E2E6E3}" destId="{38412231-034D-EC43-A998-C42CF6BC44EC}" srcOrd="0" destOrd="0" presId="urn:microsoft.com/office/officeart/2005/8/layout/hChevron3"/>
    <dgm:cxn modelId="{79C96775-31C3-284A-A48C-EE29EC934A74}" type="presParOf" srcId="{D00232C0-FBFE-FE4C-8DDA-F342C1E2E6E3}" destId="{2DCB2006-47AB-094E-A195-42B134681A0C}" srcOrd="1" destOrd="0" presId="urn:microsoft.com/office/officeart/2005/8/layout/hChevron3"/>
    <dgm:cxn modelId="{E2A1C9C0-8613-BA49-80AB-836D8FE794B7}" type="presParOf" srcId="{D00232C0-FBFE-FE4C-8DDA-F342C1E2E6E3}" destId="{729A13F0-FF97-0340-8B3B-2E53C9037DD8}" srcOrd="2" destOrd="0" presId="urn:microsoft.com/office/officeart/2005/8/layout/hChevron3"/>
    <dgm:cxn modelId="{CB363E29-E059-B44D-9770-547EE812F725}" type="presParOf" srcId="{D00232C0-FBFE-FE4C-8DDA-F342C1E2E6E3}" destId="{2F0749BC-C357-7640-8E99-7C2639A0887C}" srcOrd="3" destOrd="0" presId="urn:microsoft.com/office/officeart/2005/8/layout/hChevron3"/>
    <dgm:cxn modelId="{9484EF35-3808-CF46-A69D-51CE76592047}" type="presParOf" srcId="{D00232C0-FBFE-FE4C-8DDA-F342C1E2E6E3}" destId="{ACF8D747-AEDC-CC46-BD85-771685AED5E3}" srcOrd="4" destOrd="0" presId="urn:microsoft.com/office/officeart/2005/8/layout/hChevron3"/>
    <dgm:cxn modelId="{EC3E1646-A0D5-8C47-8928-12E2BE2B570C}" type="presParOf" srcId="{D00232C0-FBFE-FE4C-8DDA-F342C1E2E6E3}" destId="{E9488744-A7DD-684C-BBF9-3C7F83B000EA}" srcOrd="5" destOrd="0" presId="urn:microsoft.com/office/officeart/2005/8/layout/hChevron3"/>
    <dgm:cxn modelId="{33251B5A-BE0E-E54F-AFD1-68D78C60A580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/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450A12-95E2-CB41-B351-5156F50A8346}" type="presOf" srcId="{FB741CD4-3A8D-0244-B15A-58889C9631AF}" destId="{0C1DD651-74F1-A444-ACB7-37D19C7BA8F9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12DB8229-40AF-8042-936F-6EC0DB9646E0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44117EBF-843F-C543-B230-B81A75BDF136}" type="presOf" srcId="{8614B958-C803-AE49-A553-98EB78D89221}" destId="{729A13F0-FF97-0340-8B3B-2E53C9037DD8}" srcOrd="0" destOrd="0" presId="urn:microsoft.com/office/officeart/2005/8/layout/hChevron3"/>
    <dgm:cxn modelId="{92EE904D-4027-4C4E-AFE7-CE0D6FCB9B6A}" type="presOf" srcId="{D91D8DF8-B640-2F42-9BC6-96079C31B1FF}" destId="{38412231-034D-EC43-A998-C42CF6BC44EC}" srcOrd="0" destOrd="0" presId="urn:microsoft.com/office/officeart/2005/8/layout/hChevron3"/>
    <dgm:cxn modelId="{5D9CDA54-CBED-7E4B-B90E-32D68184B21B}" type="presOf" srcId="{11D8A671-B6B2-E746-94C4-0B7CD741A6E9}" destId="{D00232C0-FBFE-FE4C-8DDA-F342C1E2E6E3}" srcOrd="0" destOrd="0" presId="urn:microsoft.com/office/officeart/2005/8/layout/hChevron3"/>
    <dgm:cxn modelId="{4187FAF7-F663-EB49-8CC8-5652CA2F62BE}" type="presParOf" srcId="{D00232C0-FBFE-FE4C-8DDA-F342C1E2E6E3}" destId="{38412231-034D-EC43-A998-C42CF6BC44EC}" srcOrd="0" destOrd="0" presId="urn:microsoft.com/office/officeart/2005/8/layout/hChevron3"/>
    <dgm:cxn modelId="{75CC8888-2F4B-BC4F-A825-31E736827F0A}" type="presParOf" srcId="{D00232C0-FBFE-FE4C-8DDA-F342C1E2E6E3}" destId="{2DCB2006-47AB-094E-A195-42B134681A0C}" srcOrd="1" destOrd="0" presId="urn:microsoft.com/office/officeart/2005/8/layout/hChevron3"/>
    <dgm:cxn modelId="{8E4E7938-003A-A74A-A0EF-EB170206933F}" type="presParOf" srcId="{D00232C0-FBFE-FE4C-8DDA-F342C1E2E6E3}" destId="{729A13F0-FF97-0340-8B3B-2E53C9037DD8}" srcOrd="2" destOrd="0" presId="urn:microsoft.com/office/officeart/2005/8/layout/hChevron3"/>
    <dgm:cxn modelId="{7E0637C9-F096-764C-8A01-431FFA67D674}" type="presParOf" srcId="{D00232C0-FBFE-FE4C-8DDA-F342C1E2E6E3}" destId="{2F0749BC-C357-7640-8E99-7C2639A0887C}" srcOrd="3" destOrd="0" presId="urn:microsoft.com/office/officeart/2005/8/layout/hChevron3"/>
    <dgm:cxn modelId="{D987BBB9-29C7-5D4D-870D-4701F0D2A3CB}" type="presParOf" srcId="{D00232C0-FBFE-FE4C-8DDA-F342C1E2E6E3}" destId="{ACF8D747-AEDC-CC46-BD85-771685AED5E3}" srcOrd="4" destOrd="0" presId="urn:microsoft.com/office/officeart/2005/8/layout/hChevron3"/>
    <dgm:cxn modelId="{EE74A642-325A-5441-9FEC-6666A2AF2FA8}" type="presParOf" srcId="{D00232C0-FBFE-FE4C-8DDA-F342C1E2E6E3}" destId="{E9488744-A7DD-684C-BBF9-3C7F83B000EA}" srcOrd="5" destOrd="0" presId="urn:microsoft.com/office/officeart/2005/8/layout/hChevron3"/>
    <dgm:cxn modelId="{1F99704C-0E5F-1141-B8CB-F21B64191482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093E67-FCDE-334D-95D8-1F3009E42BF3}" type="presOf" srcId="{8614B958-C803-AE49-A553-98EB78D89221}" destId="{729A13F0-FF97-0340-8B3B-2E53C9037DD8}" srcOrd="0" destOrd="0" presId="urn:microsoft.com/office/officeart/2005/8/layout/hChevron3"/>
    <dgm:cxn modelId="{49CED89C-1F69-5244-8AE5-7D3134374D64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AF59FA90-BC1D-EC49-A3BD-D9A85C80FF7B}" type="presOf" srcId="{11D8A671-B6B2-E746-94C4-0B7CD741A6E9}" destId="{D00232C0-FBFE-FE4C-8DDA-F342C1E2E6E3}" srcOrd="0" destOrd="0" presId="urn:microsoft.com/office/officeart/2005/8/layout/hChevron3"/>
    <dgm:cxn modelId="{F4E9E8AC-9F79-4F40-8614-DCC8624E28C0}" type="presOf" srcId="{FB741CD4-3A8D-0244-B15A-58889C9631AF}" destId="{0C1DD651-74F1-A444-ACB7-37D19C7BA8F9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8947DFDB-55E8-1E43-B901-64ADA963D28B}" type="presOf" srcId="{D91D8DF8-B640-2F42-9BC6-96079C31B1FF}" destId="{38412231-034D-EC43-A998-C42CF6BC44EC}" srcOrd="0" destOrd="0" presId="urn:microsoft.com/office/officeart/2005/8/layout/hChevron3"/>
    <dgm:cxn modelId="{27B25430-FFA8-DA49-BD70-836F23FF7F7D}" type="presParOf" srcId="{D00232C0-FBFE-FE4C-8DDA-F342C1E2E6E3}" destId="{38412231-034D-EC43-A998-C42CF6BC44EC}" srcOrd="0" destOrd="0" presId="urn:microsoft.com/office/officeart/2005/8/layout/hChevron3"/>
    <dgm:cxn modelId="{69E8D393-83A3-6942-9B31-66D389A354A7}" type="presParOf" srcId="{D00232C0-FBFE-FE4C-8DDA-F342C1E2E6E3}" destId="{2DCB2006-47AB-094E-A195-42B134681A0C}" srcOrd="1" destOrd="0" presId="urn:microsoft.com/office/officeart/2005/8/layout/hChevron3"/>
    <dgm:cxn modelId="{57ED3F07-0DE1-4245-8A20-35883FE316DE}" type="presParOf" srcId="{D00232C0-FBFE-FE4C-8DDA-F342C1E2E6E3}" destId="{729A13F0-FF97-0340-8B3B-2E53C9037DD8}" srcOrd="2" destOrd="0" presId="urn:microsoft.com/office/officeart/2005/8/layout/hChevron3"/>
    <dgm:cxn modelId="{C3260CD9-1917-B049-B1C2-0B4D8FB6D2DC}" type="presParOf" srcId="{D00232C0-FBFE-FE4C-8DDA-F342C1E2E6E3}" destId="{2F0749BC-C357-7640-8E99-7C2639A0887C}" srcOrd="3" destOrd="0" presId="urn:microsoft.com/office/officeart/2005/8/layout/hChevron3"/>
    <dgm:cxn modelId="{4BA30E92-1584-334C-8281-E5AF60BA69D6}" type="presParOf" srcId="{D00232C0-FBFE-FE4C-8DDA-F342C1E2E6E3}" destId="{ACF8D747-AEDC-CC46-BD85-771685AED5E3}" srcOrd="4" destOrd="0" presId="urn:microsoft.com/office/officeart/2005/8/layout/hChevron3"/>
    <dgm:cxn modelId="{A39F83C5-A1EF-A049-9797-7AF2BDA1C89A}" type="presParOf" srcId="{D00232C0-FBFE-FE4C-8DDA-F342C1E2E6E3}" destId="{E9488744-A7DD-684C-BBF9-3C7F83B000EA}" srcOrd="5" destOrd="0" presId="urn:microsoft.com/office/officeart/2005/8/layout/hChevron3"/>
    <dgm:cxn modelId="{D6131B46-3407-EE40-9FA7-CA708196BF59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CDF292-B56F-124A-B9BB-35B235040A47}" type="presOf" srcId="{D91D8DF8-B640-2F42-9BC6-96079C31B1FF}" destId="{38412231-034D-EC43-A998-C42CF6BC44EC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A5875E22-64DC-F546-A271-28B246C0C9AC}" type="presOf" srcId="{FB741CD4-3A8D-0244-B15A-58889C9631AF}" destId="{0C1DD651-74F1-A444-ACB7-37D19C7BA8F9}" srcOrd="0" destOrd="0" presId="urn:microsoft.com/office/officeart/2005/8/layout/hChevron3"/>
    <dgm:cxn modelId="{BA67E4D9-671F-AA49-9B3E-D0FFD250218D}" type="presOf" srcId="{8614B958-C803-AE49-A553-98EB78D89221}" destId="{729A13F0-FF97-0340-8B3B-2E53C9037DD8}" srcOrd="0" destOrd="0" presId="urn:microsoft.com/office/officeart/2005/8/layout/hChevron3"/>
    <dgm:cxn modelId="{509A2907-34ED-C748-B8D9-C41E5BB243A6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CC96A91A-0519-F448-B829-2282BEF14393}" type="presOf" srcId="{11D8A671-B6B2-E746-94C4-0B7CD741A6E9}" destId="{D00232C0-FBFE-FE4C-8DDA-F342C1E2E6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18C6FDE8-E040-4F4E-9632-C57AB4D26DC9}" type="presParOf" srcId="{D00232C0-FBFE-FE4C-8DDA-F342C1E2E6E3}" destId="{38412231-034D-EC43-A998-C42CF6BC44EC}" srcOrd="0" destOrd="0" presId="urn:microsoft.com/office/officeart/2005/8/layout/hChevron3"/>
    <dgm:cxn modelId="{F6AF4A7A-0C15-7A43-83AA-6DCEB5C6362E}" type="presParOf" srcId="{D00232C0-FBFE-FE4C-8DDA-F342C1E2E6E3}" destId="{2DCB2006-47AB-094E-A195-42B134681A0C}" srcOrd="1" destOrd="0" presId="urn:microsoft.com/office/officeart/2005/8/layout/hChevron3"/>
    <dgm:cxn modelId="{C950D783-A52E-F346-AB64-F81C05573EC8}" type="presParOf" srcId="{D00232C0-FBFE-FE4C-8DDA-F342C1E2E6E3}" destId="{729A13F0-FF97-0340-8B3B-2E53C9037DD8}" srcOrd="2" destOrd="0" presId="urn:microsoft.com/office/officeart/2005/8/layout/hChevron3"/>
    <dgm:cxn modelId="{1901B733-6EC7-ED46-A8B7-77715DF7EF61}" type="presParOf" srcId="{D00232C0-FBFE-FE4C-8DDA-F342C1E2E6E3}" destId="{2F0749BC-C357-7640-8E99-7C2639A0887C}" srcOrd="3" destOrd="0" presId="urn:microsoft.com/office/officeart/2005/8/layout/hChevron3"/>
    <dgm:cxn modelId="{06946AE9-72A1-D64A-A868-86C7900FACAF}" type="presParOf" srcId="{D00232C0-FBFE-FE4C-8DDA-F342C1E2E6E3}" destId="{ACF8D747-AEDC-CC46-BD85-771685AED5E3}" srcOrd="4" destOrd="0" presId="urn:microsoft.com/office/officeart/2005/8/layout/hChevron3"/>
    <dgm:cxn modelId="{53C2AF7B-B615-9143-B43F-F10B3A6BCBE1}" type="presParOf" srcId="{D00232C0-FBFE-FE4C-8DDA-F342C1E2E6E3}" destId="{E9488744-A7DD-684C-BBF9-3C7F83B000EA}" srcOrd="5" destOrd="0" presId="urn:microsoft.com/office/officeart/2005/8/layout/hChevron3"/>
    <dgm:cxn modelId="{438F9A58-861B-3546-B660-032C8E84925B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4985F8-8F6C-1C45-BCA4-716CFCB2B61F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AA2A24AF-8E2D-1D40-BDFF-3B7AF044C9F3}" type="presOf" srcId="{FB741CD4-3A8D-0244-B15A-58889C9631AF}" destId="{0C1DD651-74F1-A444-ACB7-37D19C7BA8F9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03E604A7-E2D1-9745-850E-6469D6833CD5}" type="presOf" srcId="{D91D8DF8-B640-2F42-9BC6-96079C31B1FF}" destId="{38412231-034D-EC43-A998-C42CF6BC44EC}" srcOrd="0" destOrd="0" presId="urn:microsoft.com/office/officeart/2005/8/layout/hChevron3"/>
    <dgm:cxn modelId="{73F99C33-FC3B-FF4E-BE5A-81880D915FAD}" type="presOf" srcId="{11D8A671-B6B2-E746-94C4-0B7CD741A6E9}" destId="{D00232C0-FBFE-FE4C-8DDA-F342C1E2E6E3}" srcOrd="0" destOrd="0" presId="urn:microsoft.com/office/officeart/2005/8/layout/hChevron3"/>
    <dgm:cxn modelId="{F5ADC1B0-BDB6-9F41-885A-CD88B9E45DDC}" type="presOf" srcId="{8614B958-C803-AE49-A553-98EB78D89221}" destId="{729A13F0-FF97-0340-8B3B-2E53C9037DD8}" srcOrd="0" destOrd="0" presId="urn:microsoft.com/office/officeart/2005/8/layout/hChevron3"/>
    <dgm:cxn modelId="{340A984C-3636-D24F-894F-27191FA0D78D}" type="presParOf" srcId="{D00232C0-FBFE-FE4C-8DDA-F342C1E2E6E3}" destId="{38412231-034D-EC43-A998-C42CF6BC44EC}" srcOrd="0" destOrd="0" presId="urn:microsoft.com/office/officeart/2005/8/layout/hChevron3"/>
    <dgm:cxn modelId="{AE24D96B-FFA2-4E48-A7B5-0ABF570FADC7}" type="presParOf" srcId="{D00232C0-FBFE-FE4C-8DDA-F342C1E2E6E3}" destId="{2DCB2006-47AB-094E-A195-42B134681A0C}" srcOrd="1" destOrd="0" presId="urn:microsoft.com/office/officeart/2005/8/layout/hChevron3"/>
    <dgm:cxn modelId="{53A08AD8-7F40-CD40-8B7B-F6980D0DD035}" type="presParOf" srcId="{D00232C0-FBFE-FE4C-8DDA-F342C1E2E6E3}" destId="{729A13F0-FF97-0340-8B3B-2E53C9037DD8}" srcOrd="2" destOrd="0" presId="urn:microsoft.com/office/officeart/2005/8/layout/hChevron3"/>
    <dgm:cxn modelId="{0AD211CD-27E4-5941-820C-A2416AFE10F9}" type="presParOf" srcId="{D00232C0-FBFE-FE4C-8DDA-F342C1E2E6E3}" destId="{2F0749BC-C357-7640-8E99-7C2639A0887C}" srcOrd="3" destOrd="0" presId="urn:microsoft.com/office/officeart/2005/8/layout/hChevron3"/>
    <dgm:cxn modelId="{4389749A-9447-5144-A61C-AEBFF1226BEB}" type="presParOf" srcId="{D00232C0-FBFE-FE4C-8DDA-F342C1E2E6E3}" destId="{ACF8D747-AEDC-CC46-BD85-771685AED5E3}" srcOrd="4" destOrd="0" presId="urn:microsoft.com/office/officeart/2005/8/layout/hChevron3"/>
    <dgm:cxn modelId="{9306D3BE-7BCD-B544-A5FB-70FB46C2AEE7}" type="presParOf" srcId="{D00232C0-FBFE-FE4C-8DDA-F342C1E2E6E3}" destId="{E9488744-A7DD-684C-BBF9-3C7F83B000EA}" srcOrd="5" destOrd="0" presId="urn:microsoft.com/office/officeart/2005/8/layout/hChevron3"/>
    <dgm:cxn modelId="{020601B9-F5EC-344E-A044-98ADF8F0157F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D3FACD-5061-844D-9E18-1DF933DB4BC2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ECE94820-9A88-C24F-ABFA-9A6CFEE4C9B0}" type="presOf" srcId="{D91D8DF8-B640-2F42-9BC6-96079C31B1FF}" destId="{38412231-034D-EC43-A998-C42CF6BC44EC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BA811154-2A79-A345-8165-31BC0754A93F}" type="presOf" srcId="{FB741CD4-3A8D-0244-B15A-58889C9631AF}" destId="{0C1DD651-74F1-A444-ACB7-37D19C7BA8F9}" srcOrd="0" destOrd="0" presId="urn:microsoft.com/office/officeart/2005/8/layout/hChevron3"/>
    <dgm:cxn modelId="{C0550195-0207-FD49-8D65-295B6228F919}" type="presOf" srcId="{8614B958-C803-AE49-A553-98EB78D89221}" destId="{729A13F0-FF97-0340-8B3B-2E53C9037DD8}" srcOrd="0" destOrd="0" presId="urn:microsoft.com/office/officeart/2005/8/layout/hChevron3"/>
    <dgm:cxn modelId="{D45F9CDC-78DB-0347-8E18-4F0C7F739E63}" type="presOf" srcId="{11D8A671-B6B2-E746-94C4-0B7CD741A6E9}" destId="{D00232C0-FBFE-FE4C-8DDA-F342C1E2E6E3}" srcOrd="0" destOrd="0" presId="urn:microsoft.com/office/officeart/2005/8/layout/hChevron3"/>
    <dgm:cxn modelId="{0ABB961A-7828-1049-B027-2DE4406E05D7}" type="presParOf" srcId="{D00232C0-FBFE-FE4C-8DDA-F342C1E2E6E3}" destId="{38412231-034D-EC43-A998-C42CF6BC44EC}" srcOrd="0" destOrd="0" presId="urn:microsoft.com/office/officeart/2005/8/layout/hChevron3"/>
    <dgm:cxn modelId="{9AA6D061-0946-6847-B152-71FE68D92E5A}" type="presParOf" srcId="{D00232C0-FBFE-FE4C-8DDA-F342C1E2E6E3}" destId="{2DCB2006-47AB-094E-A195-42B134681A0C}" srcOrd="1" destOrd="0" presId="urn:microsoft.com/office/officeart/2005/8/layout/hChevron3"/>
    <dgm:cxn modelId="{FDA481A1-D7A6-AA45-BAD3-3ACDBB04FE69}" type="presParOf" srcId="{D00232C0-FBFE-FE4C-8DDA-F342C1E2E6E3}" destId="{729A13F0-FF97-0340-8B3B-2E53C9037DD8}" srcOrd="2" destOrd="0" presId="urn:microsoft.com/office/officeart/2005/8/layout/hChevron3"/>
    <dgm:cxn modelId="{36EC7567-B662-2044-867D-907C502E43F3}" type="presParOf" srcId="{D00232C0-FBFE-FE4C-8DDA-F342C1E2E6E3}" destId="{2F0749BC-C357-7640-8E99-7C2639A0887C}" srcOrd="3" destOrd="0" presId="urn:microsoft.com/office/officeart/2005/8/layout/hChevron3"/>
    <dgm:cxn modelId="{35CC9FC4-FC24-874D-B8BD-0673BE2E3CEE}" type="presParOf" srcId="{D00232C0-FBFE-FE4C-8DDA-F342C1E2E6E3}" destId="{ACF8D747-AEDC-CC46-BD85-771685AED5E3}" srcOrd="4" destOrd="0" presId="urn:microsoft.com/office/officeart/2005/8/layout/hChevron3"/>
    <dgm:cxn modelId="{1D1BBF02-4F73-6D4C-BD4E-491DC63450B9}" type="presParOf" srcId="{D00232C0-FBFE-FE4C-8DDA-F342C1E2E6E3}" destId="{E9488744-A7DD-684C-BBF9-3C7F83B000EA}" srcOrd="5" destOrd="0" presId="urn:microsoft.com/office/officeart/2005/8/layout/hChevron3"/>
    <dgm:cxn modelId="{91EEB244-C42C-AF43-9F06-37420EB6271E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17575C-D951-F44B-8D1F-F09081453F4D}" type="presOf" srcId="{11D8A671-B6B2-E746-94C4-0B7CD741A6E9}" destId="{D00232C0-FBFE-FE4C-8DDA-F342C1E2E6E3}" srcOrd="0" destOrd="0" presId="urn:microsoft.com/office/officeart/2005/8/layout/hChevron3"/>
    <dgm:cxn modelId="{33642EFB-94BA-FB4F-932F-D97E1C9F2361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84F655D7-8BF4-FC44-B2CF-F2872AC81175}" type="presOf" srcId="{8614B958-C803-AE49-A553-98EB78D89221}" destId="{729A13F0-FF97-0340-8B3B-2E53C9037DD8}" srcOrd="0" destOrd="0" presId="urn:microsoft.com/office/officeart/2005/8/layout/hChevron3"/>
    <dgm:cxn modelId="{4AA9D8F4-BDF3-094E-9AE4-F0127B03A674}" type="presOf" srcId="{FB741CD4-3A8D-0244-B15A-58889C9631AF}" destId="{0C1DD651-74F1-A444-ACB7-37D19C7BA8F9}" srcOrd="0" destOrd="0" presId="urn:microsoft.com/office/officeart/2005/8/layout/hChevron3"/>
    <dgm:cxn modelId="{298A18C5-A618-AA45-BEAB-0CFAA2A687F1}" type="presOf" srcId="{D91D8DF8-B640-2F42-9BC6-96079C31B1FF}" destId="{38412231-034D-EC43-A998-C42CF6BC44EC}" srcOrd="0" destOrd="0" presId="urn:microsoft.com/office/officeart/2005/8/layout/hChevron3"/>
    <dgm:cxn modelId="{569A82F8-3398-374F-9D52-4F4CCC649899}" type="presParOf" srcId="{D00232C0-FBFE-FE4C-8DDA-F342C1E2E6E3}" destId="{38412231-034D-EC43-A998-C42CF6BC44EC}" srcOrd="0" destOrd="0" presId="urn:microsoft.com/office/officeart/2005/8/layout/hChevron3"/>
    <dgm:cxn modelId="{47061BD6-7942-0C48-9933-9EAE1CB9256B}" type="presParOf" srcId="{D00232C0-FBFE-FE4C-8DDA-F342C1E2E6E3}" destId="{2DCB2006-47AB-094E-A195-42B134681A0C}" srcOrd="1" destOrd="0" presId="urn:microsoft.com/office/officeart/2005/8/layout/hChevron3"/>
    <dgm:cxn modelId="{FF4AD50C-DAC0-B54B-9AD9-FD0FB968E15B}" type="presParOf" srcId="{D00232C0-FBFE-FE4C-8DDA-F342C1E2E6E3}" destId="{729A13F0-FF97-0340-8B3B-2E53C9037DD8}" srcOrd="2" destOrd="0" presId="urn:microsoft.com/office/officeart/2005/8/layout/hChevron3"/>
    <dgm:cxn modelId="{5B3EA9E5-7394-EF42-AEA7-E3BB52E20EE3}" type="presParOf" srcId="{D00232C0-FBFE-FE4C-8DDA-F342C1E2E6E3}" destId="{2F0749BC-C357-7640-8E99-7C2639A0887C}" srcOrd="3" destOrd="0" presId="urn:microsoft.com/office/officeart/2005/8/layout/hChevron3"/>
    <dgm:cxn modelId="{A18D0632-D9CD-8B4E-981A-D5C8B70CA492}" type="presParOf" srcId="{D00232C0-FBFE-FE4C-8DDA-F342C1E2E6E3}" destId="{ACF8D747-AEDC-CC46-BD85-771685AED5E3}" srcOrd="4" destOrd="0" presId="urn:microsoft.com/office/officeart/2005/8/layout/hChevron3"/>
    <dgm:cxn modelId="{2D6614ED-0133-B64B-A35B-8F1130D019EE}" type="presParOf" srcId="{D00232C0-FBFE-FE4C-8DDA-F342C1E2E6E3}" destId="{E9488744-A7DD-684C-BBF9-3C7F83B000EA}" srcOrd="5" destOrd="0" presId="urn:microsoft.com/office/officeart/2005/8/layout/hChevron3"/>
    <dgm:cxn modelId="{8BB8AE7C-C8E1-3D45-9CF2-211226189838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14ED99-49C8-7448-8E38-C164183F44F0}" type="presOf" srcId="{FB741CD4-3A8D-0244-B15A-58889C9631AF}" destId="{0C1DD651-74F1-A444-ACB7-37D19C7BA8F9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0A38D0FA-728C-4641-9123-71346C438ED3}" type="presOf" srcId="{11D8A671-B6B2-E746-94C4-0B7CD741A6E9}" destId="{D00232C0-FBFE-FE4C-8DDA-F342C1E2E6E3}" srcOrd="0" destOrd="0" presId="urn:microsoft.com/office/officeart/2005/8/layout/hChevron3"/>
    <dgm:cxn modelId="{271A9940-C37E-8E4B-A96F-1BFE79162C2D}" type="presOf" srcId="{8614B958-C803-AE49-A553-98EB78D89221}" destId="{729A13F0-FF97-0340-8B3B-2E53C9037DD8}" srcOrd="0" destOrd="0" presId="urn:microsoft.com/office/officeart/2005/8/layout/hChevron3"/>
    <dgm:cxn modelId="{7A35DC1A-5B3B-F541-A8CD-FFEC85C3E7AB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A500DA1E-2B49-ED48-9DC0-8D2407C9CA05}" type="presOf" srcId="{D91D8DF8-B640-2F42-9BC6-96079C31B1FF}" destId="{38412231-034D-EC43-A998-C42CF6BC44EC}" srcOrd="0" destOrd="0" presId="urn:microsoft.com/office/officeart/2005/8/layout/hChevron3"/>
    <dgm:cxn modelId="{DDACFA23-037B-F540-8C49-07094A8DE606}" type="presParOf" srcId="{D00232C0-FBFE-FE4C-8DDA-F342C1E2E6E3}" destId="{38412231-034D-EC43-A998-C42CF6BC44EC}" srcOrd="0" destOrd="0" presId="urn:microsoft.com/office/officeart/2005/8/layout/hChevron3"/>
    <dgm:cxn modelId="{C9F6E96A-3A48-B54A-A01D-F27CEA774CF3}" type="presParOf" srcId="{D00232C0-FBFE-FE4C-8DDA-F342C1E2E6E3}" destId="{2DCB2006-47AB-094E-A195-42B134681A0C}" srcOrd="1" destOrd="0" presId="urn:microsoft.com/office/officeart/2005/8/layout/hChevron3"/>
    <dgm:cxn modelId="{98595C48-2CFE-2C46-9EEB-3F424836D503}" type="presParOf" srcId="{D00232C0-FBFE-FE4C-8DDA-F342C1E2E6E3}" destId="{729A13F0-FF97-0340-8B3B-2E53C9037DD8}" srcOrd="2" destOrd="0" presId="urn:microsoft.com/office/officeart/2005/8/layout/hChevron3"/>
    <dgm:cxn modelId="{8041DA20-5477-4541-9802-7F9F2DD238E0}" type="presParOf" srcId="{D00232C0-FBFE-FE4C-8DDA-F342C1E2E6E3}" destId="{2F0749BC-C357-7640-8E99-7C2639A0887C}" srcOrd="3" destOrd="0" presId="urn:microsoft.com/office/officeart/2005/8/layout/hChevron3"/>
    <dgm:cxn modelId="{11024B25-2E5F-394F-887F-F9DB08FF3DA7}" type="presParOf" srcId="{D00232C0-FBFE-FE4C-8DDA-F342C1E2E6E3}" destId="{ACF8D747-AEDC-CC46-BD85-771685AED5E3}" srcOrd="4" destOrd="0" presId="urn:microsoft.com/office/officeart/2005/8/layout/hChevron3"/>
    <dgm:cxn modelId="{0E749803-9709-FB4B-8C2F-4F024B596916}" type="presParOf" srcId="{D00232C0-FBFE-FE4C-8DDA-F342C1E2E6E3}" destId="{E9488744-A7DD-684C-BBF9-3C7F83B000EA}" srcOrd="5" destOrd="0" presId="urn:microsoft.com/office/officeart/2005/8/layout/hChevron3"/>
    <dgm:cxn modelId="{8A0B905A-2D58-0742-AB10-BA360061B6D9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1F3BC5-F024-1D42-82F7-EF26A5B6F229}" type="presOf" srcId="{D91D8DF8-B640-2F42-9BC6-96079C31B1FF}" destId="{38412231-034D-EC43-A998-C42CF6BC44EC}" srcOrd="0" destOrd="0" presId="urn:microsoft.com/office/officeart/2005/8/layout/hChevron3"/>
    <dgm:cxn modelId="{646EA17E-F129-B34A-9A2E-81ADCBECF43B}" type="presOf" srcId="{FB741CD4-3A8D-0244-B15A-58889C9631AF}" destId="{0C1DD651-74F1-A444-ACB7-37D19C7BA8F9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225E19B2-C035-E643-A4D4-EE351D33FE87}" type="presOf" srcId="{11D8A671-B6B2-E746-94C4-0B7CD741A6E9}" destId="{D00232C0-FBFE-FE4C-8DDA-F342C1E2E6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A180D8FF-BF91-7F44-A626-528B53ED21A1}" type="presOf" srcId="{8614B958-C803-AE49-A553-98EB78D89221}" destId="{729A13F0-FF97-0340-8B3B-2E53C9037DD8}" srcOrd="0" destOrd="0" presId="urn:microsoft.com/office/officeart/2005/8/layout/hChevron3"/>
    <dgm:cxn modelId="{235382CB-2618-7A4B-BE46-EC6BCCEE7806}" type="presOf" srcId="{8D757A25-C01C-E848-8544-9304DE00FF98}" destId="{ACF8D747-AEDC-CC46-BD85-771685AED5E3}" srcOrd="0" destOrd="0" presId="urn:microsoft.com/office/officeart/2005/8/layout/hChevron3"/>
    <dgm:cxn modelId="{019D798B-9D58-F94C-AF96-7FA062EFEDBE}" type="presParOf" srcId="{D00232C0-FBFE-FE4C-8DDA-F342C1E2E6E3}" destId="{38412231-034D-EC43-A998-C42CF6BC44EC}" srcOrd="0" destOrd="0" presId="urn:microsoft.com/office/officeart/2005/8/layout/hChevron3"/>
    <dgm:cxn modelId="{EC8A42E1-1B2A-9744-8294-0CCE1CC1A363}" type="presParOf" srcId="{D00232C0-FBFE-FE4C-8DDA-F342C1E2E6E3}" destId="{2DCB2006-47AB-094E-A195-42B134681A0C}" srcOrd="1" destOrd="0" presId="urn:microsoft.com/office/officeart/2005/8/layout/hChevron3"/>
    <dgm:cxn modelId="{3A586135-FB7B-7146-99C5-B5BD58FC2B98}" type="presParOf" srcId="{D00232C0-FBFE-FE4C-8DDA-F342C1E2E6E3}" destId="{729A13F0-FF97-0340-8B3B-2E53C9037DD8}" srcOrd="2" destOrd="0" presId="urn:microsoft.com/office/officeart/2005/8/layout/hChevron3"/>
    <dgm:cxn modelId="{19FFB437-0559-A64E-B8CE-619A95A0BFE0}" type="presParOf" srcId="{D00232C0-FBFE-FE4C-8DDA-F342C1E2E6E3}" destId="{2F0749BC-C357-7640-8E99-7C2639A0887C}" srcOrd="3" destOrd="0" presId="urn:microsoft.com/office/officeart/2005/8/layout/hChevron3"/>
    <dgm:cxn modelId="{05D897AC-3943-374B-95DC-D1A0ABB7CFBC}" type="presParOf" srcId="{D00232C0-FBFE-FE4C-8DDA-F342C1E2E6E3}" destId="{ACF8D747-AEDC-CC46-BD85-771685AED5E3}" srcOrd="4" destOrd="0" presId="urn:microsoft.com/office/officeart/2005/8/layout/hChevron3"/>
    <dgm:cxn modelId="{61E71E59-29D1-6242-BA02-F4EF5318F355}" type="presParOf" srcId="{D00232C0-FBFE-FE4C-8DDA-F342C1E2E6E3}" destId="{E9488744-A7DD-684C-BBF9-3C7F83B000EA}" srcOrd="5" destOrd="0" presId="urn:microsoft.com/office/officeart/2005/8/layout/hChevron3"/>
    <dgm:cxn modelId="{089CCA75-004A-5641-B3D3-BE69EDEE941E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47E13FA-5C66-6041-BAEE-0EC507AA023C}" type="doc">
      <dgm:prSet loTypeId="urn:microsoft.com/office/officeart/2005/8/layout/equatio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31EA10-EF9D-C54F-BF52-16827798B9DE}">
      <dgm:prSet/>
      <dgm:spPr/>
      <dgm:t>
        <a:bodyPr/>
        <a:lstStyle/>
        <a:p>
          <a:pPr rtl="0"/>
          <a:r>
            <a:rPr lang="en-US" dirty="0" smtClean="0"/>
            <a:t>1 Open </a:t>
          </a:r>
          <a:endParaRPr lang="en-US" dirty="0"/>
        </a:p>
      </dgm:t>
    </dgm:pt>
    <dgm:pt modelId="{9983B4C0-BBFA-2B44-88C9-0272F2F7B530}" type="parTrans" cxnId="{F25301F9-0E6E-4A48-AAE2-E5C43B762CA0}">
      <dgm:prSet/>
      <dgm:spPr/>
      <dgm:t>
        <a:bodyPr/>
        <a:lstStyle/>
        <a:p>
          <a:endParaRPr lang="en-US"/>
        </a:p>
      </dgm:t>
    </dgm:pt>
    <dgm:pt modelId="{0F6E5BF8-6E1A-604B-A3ED-12DD23AE7A23}" type="sibTrans" cxnId="{F25301F9-0E6E-4A48-AAE2-E5C43B762CA0}">
      <dgm:prSet/>
      <dgm:spPr/>
      <dgm:t>
        <a:bodyPr/>
        <a:lstStyle/>
        <a:p>
          <a:endParaRPr lang="en-US"/>
        </a:p>
      </dgm:t>
    </dgm:pt>
    <dgm:pt modelId="{6D99256C-A6E7-7949-A92F-7939CEC36CDB}">
      <dgm:prSet/>
      <dgm:spPr/>
      <dgm:t>
        <a:bodyPr/>
        <a:lstStyle/>
        <a:p>
          <a:pPr rtl="0"/>
          <a:r>
            <a:rPr lang="en-US" dirty="0" smtClean="0"/>
            <a:t>5 Monitor</a:t>
          </a:r>
          <a:endParaRPr lang="en-US" dirty="0"/>
        </a:p>
      </dgm:t>
    </dgm:pt>
    <dgm:pt modelId="{A532205A-0C6C-A043-88FF-05E67A2DA50E}" type="parTrans" cxnId="{4FC57148-034C-0640-8571-878E699C7D5B}">
      <dgm:prSet/>
      <dgm:spPr/>
      <dgm:t>
        <a:bodyPr/>
        <a:lstStyle/>
        <a:p>
          <a:endParaRPr lang="en-US"/>
        </a:p>
      </dgm:t>
    </dgm:pt>
    <dgm:pt modelId="{ADFF8EAD-56F0-4948-B5B6-A4F0A1DB1CC4}" type="sibTrans" cxnId="{4FC57148-034C-0640-8571-878E699C7D5B}">
      <dgm:prSet/>
      <dgm:spPr/>
      <dgm:t>
        <a:bodyPr/>
        <a:lstStyle/>
        <a:p>
          <a:endParaRPr lang="en-US"/>
        </a:p>
      </dgm:t>
    </dgm:pt>
    <dgm:pt modelId="{6688F089-E555-9A4D-BA9D-B5E1C2B8AAEA}">
      <dgm:prSet/>
      <dgm:spPr/>
      <dgm:t>
        <a:bodyPr/>
        <a:lstStyle/>
        <a:p>
          <a:pPr rtl="0"/>
          <a:r>
            <a:rPr lang="en-US" dirty="0" smtClean="0"/>
            <a:t>17 Total</a:t>
          </a:r>
          <a:endParaRPr lang="en-US" dirty="0"/>
        </a:p>
      </dgm:t>
    </dgm:pt>
    <dgm:pt modelId="{5ACA42B8-C8B6-1048-95B7-8B7F92C8CFCB}" type="parTrans" cxnId="{F5686D1E-1CB7-8648-A598-15F1321414BF}">
      <dgm:prSet/>
      <dgm:spPr/>
      <dgm:t>
        <a:bodyPr/>
        <a:lstStyle/>
        <a:p>
          <a:endParaRPr lang="en-US"/>
        </a:p>
      </dgm:t>
    </dgm:pt>
    <dgm:pt modelId="{F90211EB-D4F1-6246-BB2B-2E11E3D7DD38}" type="sibTrans" cxnId="{F5686D1E-1CB7-8648-A598-15F1321414BF}">
      <dgm:prSet/>
      <dgm:spPr/>
      <dgm:t>
        <a:bodyPr/>
        <a:lstStyle/>
        <a:p>
          <a:endParaRPr lang="en-US"/>
        </a:p>
      </dgm:t>
    </dgm:pt>
    <dgm:pt modelId="{C27673A4-5D1C-144D-BDB9-39B4F5984DFB}">
      <dgm:prSet/>
      <dgm:spPr/>
      <dgm:t>
        <a:bodyPr/>
        <a:lstStyle/>
        <a:p>
          <a:pPr rtl="0"/>
          <a:r>
            <a:rPr lang="en-US" dirty="0" smtClean="0"/>
            <a:t>11 Closed</a:t>
          </a:r>
          <a:endParaRPr lang="en-US" dirty="0"/>
        </a:p>
      </dgm:t>
    </dgm:pt>
    <dgm:pt modelId="{336E572B-501F-1A4E-9E42-16A543D38B76}" type="parTrans" cxnId="{6CD2378B-3933-9643-9B06-2675532AF67D}">
      <dgm:prSet/>
      <dgm:spPr/>
      <dgm:t>
        <a:bodyPr/>
        <a:lstStyle/>
        <a:p>
          <a:endParaRPr lang="en-US"/>
        </a:p>
      </dgm:t>
    </dgm:pt>
    <dgm:pt modelId="{C380F3A6-F651-3D41-BA8A-15F8999F1FC1}" type="sibTrans" cxnId="{6CD2378B-3933-9643-9B06-2675532AF67D}">
      <dgm:prSet/>
      <dgm:spPr/>
      <dgm:t>
        <a:bodyPr/>
        <a:lstStyle/>
        <a:p>
          <a:endParaRPr lang="en-US"/>
        </a:p>
      </dgm:t>
    </dgm:pt>
    <dgm:pt modelId="{96FFC002-ACD0-E940-B9E0-B4F52CF09FC7}" type="pres">
      <dgm:prSet presAssocID="{B47E13FA-5C66-6041-BAEE-0EC507AA023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B96E47-7339-324C-BC7D-39A8F241BFBD}" type="pres">
      <dgm:prSet presAssocID="{B031EA10-EF9D-C54F-BF52-16827798B9D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885FE-A043-6340-B6FF-BC316BAFFBC0}" type="pres">
      <dgm:prSet presAssocID="{0F6E5BF8-6E1A-604B-A3ED-12DD23AE7A23}" presName="spacerL" presStyleCnt="0"/>
      <dgm:spPr/>
    </dgm:pt>
    <dgm:pt modelId="{1EB834DC-AD98-0040-BCC6-A7AEAAD5971F}" type="pres">
      <dgm:prSet presAssocID="{0F6E5BF8-6E1A-604B-A3ED-12DD23AE7A2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B3A2682-4FCD-CA40-8140-4D8428C6ACE9}" type="pres">
      <dgm:prSet presAssocID="{0F6E5BF8-6E1A-604B-A3ED-12DD23AE7A23}" presName="spacerR" presStyleCnt="0"/>
      <dgm:spPr/>
    </dgm:pt>
    <dgm:pt modelId="{B0CBA86F-BF03-7E48-8055-31C4EBB751D1}" type="pres">
      <dgm:prSet presAssocID="{6D99256C-A6E7-7949-A92F-7939CEC36CD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2E166-EA8B-9B4D-950A-BC4898D588EF}" type="pres">
      <dgm:prSet presAssocID="{ADFF8EAD-56F0-4948-B5B6-A4F0A1DB1CC4}" presName="spacerL" presStyleCnt="0"/>
      <dgm:spPr/>
    </dgm:pt>
    <dgm:pt modelId="{62E5CBCC-1420-7040-BAD5-5FF95F7EDED2}" type="pres">
      <dgm:prSet presAssocID="{ADFF8EAD-56F0-4948-B5B6-A4F0A1DB1CC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61DCC0F-EDF3-F245-9747-9DC0DE84E35F}" type="pres">
      <dgm:prSet presAssocID="{ADFF8EAD-56F0-4948-B5B6-A4F0A1DB1CC4}" presName="spacerR" presStyleCnt="0"/>
      <dgm:spPr/>
    </dgm:pt>
    <dgm:pt modelId="{F1E0F1BB-12A1-754A-8B27-8FA752C2C2FF}" type="pres">
      <dgm:prSet presAssocID="{C27673A4-5D1C-144D-BDB9-39B4F5984D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4B2D6-52CC-9540-888A-519521842EB3}" type="pres">
      <dgm:prSet presAssocID="{C380F3A6-F651-3D41-BA8A-15F8999F1FC1}" presName="spacerL" presStyleCnt="0"/>
      <dgm:spPr/>
    </dgm:pt>
    <dgm:pt modelId="{0769100E-B2C2-9C45-AEE9-DB214A9238FE}" type="pres">
      <dgm:prSet presAssocID="{C380F3A6-F651-3D41-BA8A-15F8999F1FC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0EC4205C-2B89-D14F-9BC5-66C9070A16DE}" type="pres">
      <dgm:prSet presAssocID="{C380F3A6-F651-3D41-BA8A-15F8999F1FC1}" presName="spacerR" presStyleCnt="0"/>
      <dgm:spPr/>
    </dgm:pt>
    <dgm:pt modelId="{44BDCA0F-9BF8-AD46-AC43-176D6E44FB5A}" type="pres">
      <dgm:prSet presAssocID="{6688F089-E555-9A4D-BA9D-B5E1C2B8AAE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C57148-034C-0640-8571-878E699C7D5B}" srcId="{B47E13FA-5C66-6041-BAEE-0EC507AA023C}" destId="{6D99256C-A6E7-7949-A92F-7939CEC36CDB}" srcOrd="1" destOrd="0" parTransId="{A532205A-0C6C-A043-88FF-05E67A2DA50E}" sibTransId="{ADFF8EAD-56F0-4948-B5B6-A4F0A1DB1CC4}"/>
    <dgm:cxn modelId="{54F15306-ED09-8349-B072-A21437F27F40}" type="presOf" srcId="{6688F089-E555-9A4D-BA9D-B5E1C2B8AAEA}" destId="{44BDCA0F-9BF8-AD46-AC43-176D6E44FB5A}" srcOrd="0" destOrd="0" presId="urn:microsoft.com/office/officeart/2005/8/layout/equation1"/>
    <dgm:cxn modelId="{6CD2378B-3933-9643-9B06-2675532AF67D}" srcId="{B47E13FA-5C66-6041-BAEE-0EC507AA023C}" destId="{C27673A4-5D1C-144D-BDB9-39B4F5984DFB}" srcOrd="2" destOrd="0" parTransId="{336E572B-501F-1A4E-9E42-16A543D38B76}" sibTransId="{C380F3A6-F651-3D41-BA8A-15F8999F1FC1}"/>
    <dgm:cxn modelId="{6165B15D-8BAE-884A-95CB-80D072650BD4}" type="presOf" srcId="{6D99256C-A6E7-7949-A92F-7939CEC36CDB}" destId="{B0CBA86F-BF03-7E48-8055-31C4EBB751D1}" srcOrd="0" destOrd="0" presId="urn:microsoft.com/office/officeart/2005/8/layout/equation1"/>
    <dgm:cxn modelId="{829FAF54-009D-3F4E-BAD8-2A4411AC9834}" type="presOf" srcId="{C380F3A6-F651-3D41-BA8A-15F8999F1FC1}" destId="{0769100E-B2C2-9C45-AEE9-DB214A9238FE}" srcOrd="0" destOrd="0" presId="urn:microsoft.com/office/officeart/2005/8/layout/equation1"/>
    <dgm:cxn modelId="{FC60CF00-8B0F-4346-BA6E-EC5ADD22118B}" type="presOf" srcId="{C27673A4-5D1C-144D-BDB9-39B4F5984DFB}" destId="{F1E0F1BB-12A1-754A-8B27-8FA752C2C2FF}" srcOrd="0" destOrd="0" presId="urn:microsoft.com/office/officeart/2005/8/layout/equation1"/>
    <dgm:cxn modelId="{F25301F9-0E6E-4A48-AAE2-E5C43B762CA0}" srcId="{B47E13FA-5C66-6041-BAEE-0EC507AA023C}" destId="{B031EA10-EF9D-C54F-BF52-16827798B9DE}" srcOrd="0" destOrd="0" parTransId="{9983B4C0-BBFA-2B44-88C9-0272F2F7B530}" sibTransId="{0F6E5BF8-6E1A-604B-A3ED-12DD23AE7A23}"/>
    <dgm:cxn modelId="{19605C70-6BE3-7E49-ABAD-F0E0FDB2AABD}" type="presOf" srcId="{B47E13FA-5C66-6041-BAEE-0EC507AA023C}" destId="{96FFC002-ACD0-E940-B9E0-B4F52CF09FC7}" srcOrd="0" destOrd="0" presId="urn:microsoft.com/office/officeart/2005/8/layout/equation1"/>
    <dgm:cxn modelId="{1355400C-375B-3F48-95D5-A9F72A7DA9E8}" type="presOf" srcId="{B031EA10-EF9D-C54F-BF52-16827798B9DE}" destId="{70B96E47-7339-324C-BC7D-39A8F241BFBD}" srcOrd="0" destOrd="0" presId="urn:microsoft.com/office/officeart/2005/8/layout/equation1"/>
    <dgm:cxn modelId="{F5686D1E-1CB7-8648-A598-15F1321414BF}" srcId="{B47E13FA-5C66-6041-BAEE-0EC507AA023C}" destId="{6688F089-E555-9A4D-BA9D-B5E1C2B8AAEA}" srcOrd="3" destOrd="0" parTransId="{5ACA42B8-C8B6-1048-95B7-8B7F92C8CFCB}" sibTransId="{F90211EB-D4F1-6246-BB2B-2E11E3D7DD38}"/>
    <dgm:cxn modelId="{62BC00C6-BC78-CD41-90FA-DF023BA84E48}" type="presOf" srcId="{ADFF8EAD-56F0-4948-B5B6-A4F0A1DB1CC4}" destId="{62E5CBCC-1420-7040-BAD5-5FF95F7EDED2}" srcOrd="0" destOrd="0" presId="urn:microsoft.com/office/officeart/2005/8/layout/equation1"/>
    <dgm:cxn modelId="{1225F332-2E96-954D-8786-7E45C8BEBE85}" type="presOf" srcId="{0F6E5BF8-6E1A-604B-A3ED-12DD23AE7A23}" destId="{1EB834DC-AD98-0040-BCC6-A7AEAAD5971F}" srcOrd="0" destOrd="0" presId="urn:microsoft.com/office/officeart/2005/8/layout/equation1"/>
    <dgm:cxn modelId="{740DED31-C3CD-ED49-AC86-09C3981E0627}" type="presParOf" srcId="{96FFC002-ACD0-E940-B9E0-B4F52CF09FC7}" destId="{70B96E47-7339-324C-BC7D-39A8F241BFBD}" srcOrd="0" destOrd="0" presId="urn:microsoft.com/office/officeart/2005/8/layout/equation1"/>
    <dgm:cxn modelId="{4E5E93A3-2966-344C-9241-C101E8CB6B62}" type="presParOf" srcId="{96FFC002-ACD0-E940-B9E0-B4F52CF09FC7}" destId="{452885FE-A043-6340-B6FF-BC316BAFFBC0}" srcOrd="1" destOrd="0" presId="urn:microsoft.com/office/officeart/2005/8/layout/equation1"/>
    <dgm:cxn modelId="{B3C31B93-74BA-674B-AC5D-7D5C6135FE7D}" type="presParOf" srcId="{96FFC002-ACD0-E940-B9E0-B4F52CF09FC7}" destId="{1EB834DC-AD98-0040-BCC6-A7AEAAD5971F}" srcOrd="2" destOrd="0" presId="urn:microsoft.com/office/officeart/2005/8/layout/equation1"/>
    <dgm:cxn modelId="{D2CD08DC-C830-814A-BE6C-776BA531B06C}" type="presParOf" srcId="{96FFC002-ACD0-E940-B9E0-B4F52CF09FC7}" destId="{AB3A2682-4FCD-CA40-8140-4D8428C6ACE9}" srcOrd="3" destOrd="0" presId="urn:microsoft.com/office/officeart/2005/8/layout/equation1"/>
    <dgm:cxn modelId="{058D3247-FF48-AE4F-BB87-BD49F498B6BA}" type="presParOf" srcId="{96FFC002-ACD0-E940-B9E0-B4F52CF09FC7}" destId="{B0CBA86F-BF03-7E48-8055-31C4EBB751D1}" srcOrd="4" destOrd="0" presId="urn:microsoft.com/office/officeart/2005/8/layout/equation1"/>
    <dgm:cxn modelId="{7CCFD615-85D4-6D49-B1F2-405AC59B517C}" type="presParOf" srcId="{96FFC002-ACD0-E940-B9E0-B4F52CF09FC7}" destId="{5812E166-EA8B-9B4D-950A-BC4898D588EF}" srcOrd="5" destOrd="0" presId="urn:microsoft.com/office/officeart/2005/8/layout/equation1"/>
    <dgm:cxn modelId="{CEA40CF7-30DC-1846-855A-F7B57704ABB4}" type="presParOf" srcId="{96FFC002-ACD0-E940-B9E0-B4F52CF09FC7}" destId="{62E5CBCC-1420-7040-BAD5-5FF95F7EDED2}" srcOrd="6" destOrd="0" presId="urn:microsoft.com/office/officeart/2005/8/layout/equation1"/>
    <dgm:cxn modelId="{9211ED71-4D5F-3543-B26D-7EF0822A3AF3}" type="presParOf" srcId="{96FFC002-ACD0-E940-B9E0-B4F52CF09FC7}" destId="{561DCC0F-EDF3-F245-9747-9DC0DE84E35F}" srcOrd="7" destOrd="0" presId="urn:microsoft.com/office/officeart/2005/8/layout/equation1"/>
    <dgm:cxn modelId="{F5923FF2-E5A5-3345-9864-3F265BC6684A}" type="presParOf" srcId="{96FFC002-ACD0-E940-B9E0-B4F52CF09FC7}" destId="{F1E0F1BB-12A1-754A-8B27-8FA752C2C2FF}" srcOrd="8" destOrd="0" presId="urn:microsoft.com/office/officeart/2005/8/layout/equation1"/>
    <dgm:cxn modelId="{F8B7B3A4-7D5D-9743-AC8A-1E6A0F446703}" type="presParOf" srcId="{96FFC002-ACD0-E940-B9E0-B4F52CF09FC7}" destId="{A2B4B2D6-52CC-9540-888A-519521842EB3}" srcOrd="9" destOrd="0" presId="urn:microsoft.com/office/officeart/2005/8/layout/equation1"/>
    <dgm:cxn modelId="{C138FE84-CD5F-BF4C-99A4-2EA79A292294}" type="presParOf" srcId="{96FFC002-ACD0-E940-B9E0-B4F52CF09FC7}" destId="{0769100E-B2C2-9C45-AEE9-DB214A9238FE}" srcOrd="10" destOrd="0" presId="urn:microsoft.com/office/officeart/2005/8/layout/equation1"/>
    <dgm:cxn modelId="{7F33E6A8-7081-9C48-8638-9BF4B9E9E567}" type="presParOf" srcId="{96FFC002-ACD0-E940-B9E0-B4F52CF09FC7}" destId="{0EC4205C-2B89-D14F-9BC5-66C9070A16DE}" srcOrd="11" destOrd="0" presId="urn:microsoft.com/office/officeart/2005/8/layout/equation1"/>
    <dgm:cxn modelId="{9527C2D9-9909-6042-A4FE-176992B512E0}" type="presParOf" srcId="{96FFC002-ACD0-E940-B9E0-B4F52CF09FC7}" destId="{44BDCA0F-9BF8-AD46-AC43-176D6E44FB5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DC88E83-669B-344D-B672-B5CE1283C743}" type="doc">
      <dgm:prSet loTypeId="urn:microsoft.com/office/officeart/2005/8/layout/radial4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15BB7DB-863C-EC40-A44D-CB084B3E9601}">
      <dgm:prSet phldrT="[Text]"/>
      <dgm:spPr/>
      <dgm:t>
        <a:bodyPr/>
        <a:lstStyle/>
        <a:p>
          <a:r>
            <a:rPr lang="en-US" dirty="0" smtClean="0"/>
            <a:t>Risks</a:t>
          </a:r>
          <a:endParaRPr lang="en-US" dirty="0"/>
        </a:p>
      </dgm:t>
    </dgm:pt>
    <dgm:pt modelId="{D05A100E-162C-A24D-BEB7-664ADD2DAB2F}" type="parTrans" cxnId="{74FB4B25-85EE-644D-A687-081A08751F72}">
      <dgm:prSet/>
      <dgm:spPr/>
      <dgm:t>
        <a:bodyPr/>
        <a:lstStyle/>
        <a:p>
          <a:endParaRPr lang="en-US"/>
        </a:p>
      </dgm:t>
    </dgm:pt>
    <dgm:pt modelId="{60C2AC5D-5DB5-EE48-966F-753131BFEA43}" type="sibTrans" cxnId="{74FB4B25-85EE-644D-A687-081A08751F72}">
      <dgm:prSet/>
      <dgm:spPr/>
      <dgm:t>
        <a:bodyPr/>
        <a:lstStyle/>
        <a:p>
          <a:endParaRPr lang="en-US"/>
        </a:p>
      </dgm:t>
    </dgm:pt>
    <dgm:pt modelId="{0F2D85F5-2A4B-654C-A5AB-CBECC94ADBDA}">
      <dgm:prSet phldrT="[Text]"/>
      <dgm:spPr/>
      <dgm:t>
        <a:bodyPr/>
        <a:lstStyle/>
        <a:p>
          <a:r>
            <a:rPr lang="en-US" dirty="0" smtClean="0"/>
            <a:t>Technology</a:t>
          </a:r>
          <a:endParaRPr lang="en-US" dirty="0"/>
        </a:p>
      </dgm:t>
    </dgm:pt>
    <dgm:pt modelId="{1F946E1D-5FB3-B140-8868-55036A8E6798}" type="parTrans" cxnId="{F1299C5C-1C19-6E4C-B699-9BBDFE6037EE}">
      <dgm:prSet/>
      <dgm:spPr/>
      <dgm:t>
        <a:bodyPr/>
        <a:lstStyle/>
        <a:p>
          <a:endParaRPr lang="en-US"/>
        </a:p>
      </dgm:t>
    </dgm:pt>
    <dgm:pt modelId="{B70AA208-E431-474B-B549-74FE81B83536}" type="sibTrans" cxnId="{F1299C5C-1C19-6E4C-B699-9BBDFE6037EE}">
      <dgm:prSet/>
      <dgm:spPr/>
      <dgm:t>
        <a:bodyPr/>
        <a:lstStyle/>
        <a:p>
          <a:endParaRPr lang="en-US"/>
        </a:p>
      </dgm:t>
    </dgm:pt>
    <dgm:pt modelId="{C20EA5FE-3D96-BD4E-8052-BC370C9BA4C0}">
      <dgm:prSet phldrT="[Text]"/>
      <dgm:spPr/>
      <dgm:t>
        <a:bodyPr/>
        <a:lstStyle/>
        <a:p>
          <a:r>
            <a:rPr lang="en-US" dirty="0" smtClean="0"/>
            <a:t>Requirements</a:t>
          </a:r>
          <a:endParaRPr lang="en-US" dirty="0"/>
        </a:p>
      </dgm:t>
    </dgm:pt>
    <dgm:pt modelId="{22318DC0-F6CA-A64F-B0E7-B0A91CF10DD8}" type="parTrans" cxnId="{FAE0E35F-87A8-484A-8854-E71651A411B8}">
      <dgm:prSet/>
      <dgm:spPr/>
      <dgm:t>
        <a:bodyPr/>
        <a:lstStyle/>
        <a:p>
          <a:endParaRPr lang="en-US"/>
        </a:p>
      </dgm:t>
    </dgm:pt>
    <dgm:pt modelId="{7804CA4D-04A2-524A-8894-0F5BF032F1EE}" type="sibTrans" cxnId="{FAE0E35F-87A8-484A-8854-E71651A411B8}">
      <dgm:prSet/>
      <dgm:spPr/>
      <dgm:t>
        <a:bodyPr/>
        <a:lstStyle/>
        <a:p>
          <a:endParaRPr lang="en-US"/>
        </a:p>
      </dgm:t>
    </dgm:pt>
    <dgm:pt modelId="{DAE4DF7C-0F8B-B340-B9C1-3451AD1EBEFD}">
      <dgm:prSet phldrT="[Text]"/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476585DE-6C02-7248-9346-03477887B089}" type="parTrans" cxnId="{533D8F85-8586-3A4B-9D93-CEDAAEFC540F}">
      <dgm:prSet/>
      <dgm:spPr/>
      <dgm:t>
        <a:bodyPr/>
        <a:lstStyle/>
        <a:p>
          <a:endParaRPr lang="en-US"/>
        </a:p>
      </dgm:t>
    </dgm:pt>
    <dgm:pt modelId="{6BE17799-A608-0441-97FB-73A6D8BDD4DD}" type="sibTrans" cxnId="{533D8F85-8586-3A4B-9D93-CEDAAEFC540F}">
      <dgm:prSet/>
      <dgm:spPr/>
      <dgm:t>
        <a:bodyPr/>
        <a:lstStyle/>
        <a:p>
          <a:endParaRPr lang="en-US"/>
        </a:p>
      </dgm:t>
    </dgm:pt>
    <dgm:pt modelId="{8F71373C-41D3-5241-A4C4-6ECEB3F8D5FA}">
      <dgm:prSet phldrT="[Text]"/>
      <dgm:spPr/>
      <dgm:t>
        <a:bodyPr/>
        <a:lstStyle/>
        <a:p>
          <a:r>
            <a:rPr lang="en-US" dirty="0" smtClean="0"/>
            <a:t>Resources</a:t>
          </a:r>
          <a:endParaRPr lang="en-US" dirty="0"/>
        </a:p>
      </dgm:t>
    </dgm:pt>
    <dgm:pt modelId="{A24EEF53-E17B-D14C-9DD5-9739D69E7FD2}" type="parTrans" cxnId="{1369D3BC-E870-BF41-9F21-696A73A8EB7F}">
      <dgm:prSet/>
      <dgm:spPr/>
      <dgm:t>
        <a:bodyPr/>
        <a:lstStyle/>
        <a:p>
          <a:endParaRPr lang="en-US"/>
        </a:p>
      </dgm:t>
    </dgm:pt>
    <dgm:pt modelId="{48BBACBF-869A-A143-BCDD-25E4EE1F2443}" type="sibTrans" cxnId="{1369D3BC-E870-BF41-9F21-696A73A8EB7F}">
      <dgm:prSet/>
      <dgm:spPr/>
      <dgm:t>
        <a:bodyPr/>
        <a:lstStyle/>
        <a:p>
          <a:endParaRPr lang="en-US"/>
        </a:p>
      </dgm:t>
    </dgm:pt>
    <dgm:pt modelId="{63E14CB1-9248-CE41-8EBC-850E87A515D6}" type="pres">
      <dgm:prSet presAssocID="{1DC88E83-669B-344D-B672-B5CE1283C74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459D36-FE7A-D04D-8B5E-A639F19C69B3}" type="pres">
      <dgm:prSet presAssocID="{515BB7DB-863C-EC40-A44D-CB084B3E9601}" presName="centerShape" presStyleLbl="node0" presStyleIdx="0" presStyleCnt="1" custScaleX="90071" custScaleY="81129"/>
      <dgm:spPr/>
      <dgm:t>
        <a:bodyPr/>
        <a:lstStyle/>
        <a:p>
          <a:endParaRPr lang="en-US"/>
        </a:p>
      </dgm:t>
    </dgm:pt>
    <dgm:pt modelId="{3338A47F-9254-B34C-AFB0-9368EE2C2E9A}" type="pres">
      <dgm:prSet presAssocID="{1F946E1D-5FB3-B140-8868-55036A8E6798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F9865CD-4C90-784B-A061-E729CDA70883}" type="pres">
      <dgm:prSet presAssocID="{0F2D85F5-2A4B-654C-A5AB-CBECC94ADBDA}" presName="node" presStyleLbl="node1" presStyleIdx="0" presStyleCnt="4" custScaleX="111230" custScaleY="803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E7FB2-A9ED-444C-A3CE-25276BB180D6}" type="pres">
      <dgm:prSet presAssocID="{22318DC0-F6CA-A64F-B0E7-B0A91CF10DD8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5AB85C6D-9623-F143-BF10-BB74858DAE7D}" type="pres">
      <dgm:prSet presAssocID="{C20EA5FE-3D96-BD4E-8052-BC370C9BA4C0}" presName="node" presStyleLbl="node1" presStyleIdx="1" presStyleCnt="4" custScaleX="105959" custScaleY="827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5221C-EAD8-AB43-BEC4-8CAABCDADFC7}" type="pres">
      <dgm:prSet presAssocID="{476585DE-6C02-7248-9346-03477887B089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10E4D2C-7C75-0D4F-AE83-93E5D8229094}" type="pres">
      <dgm:prSet presAssocID="{DAE4DF7C-0F8B-B340-B9C1-3451AD1EBEFD}" presName="node" presStyleLbl="node1" presStyleIdx="2" presStyleCnt="4" custScaleX="119936" custScaleY="768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C36C6-C168-784A-9896-BABBAC732349}" type="pres">
      <dgm:prSet presAssocID="{A24EEF53-E17B-D14C-9DD5-9739D69E7FD2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EDBD7422-6058-D548-9241-34D4585EA77A}" type="pres">
      <dgm:prSet presAssocID="{8F71373C-41D3-5241-A4C4-6ECEB3F8D5FA}" presName="node" presStyleLbl="node1" presStyleIdx="3" presStyleCnt="4" custScaleX="112094" custScaleY="889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512C7-D86D-F845-B04F-9CDC7D23E221}" type="presOf" srcId="{DAE4DF7C-0F8B-B340-B9C1-3451AD1EBEFD}" destId="{E10E4D2C-7C75-0D4F-AE83-93E5D8229094}" srcOrd="0" destOrd="0" presId="urn:microsoft.com/office/officeart/2005/8/layout/radial4"/>
    <dgm:cxn modelId="{74FB4B25-85EE-644D-A687-081A08751F72}" srcId="{1DC88E83-669B-344D-B672-B5CE1283C743}" destId="{515BB7DB-863C-EC40-A44D-CB084B3E9601}" srcOrd="0" destOrd="0" parTransId="{D05A100E-162C-A24D-BEB7-664ADD2DAB2F}" sibTransId="{60C2AC5D-5DB5-EE48-966F-753131BFEA43}"/>
    <dgm:cxn modelId="{BD2C0D7C-45CB-244B-8C8D-E6161FF2AC0C}" type="presOf" srcId="{0F2D85F5-2A4B-654C-A5AB-CBECC94ADBDA}" destId="{1F9865CD-4C90-784B-A061-E729CDA70883}" srcOrd="0" destOrd="0" presId="urn:microsoft.com/office/officeart/2005/8/layout/radial4"/>
    <dgm:cxn modelId="{0FF1941D-29C8-0443-A89C-FCAD76227CEE}" type="presOf" srcId="{8F71373C-41D3-5241-A4C4-6ECEB3F8D5FA}" destId="{EDBD7422-6058-D548-9241-34D4585EA77A}" srcOrd="0" destOrd="0" presId="urn:microsoft.com/office/officeart/2005/8/layout/radial4"/>
    <dgm:cxn modelId="{0E9D599B-6E28-E94A-963A-E5019DA3A5CC}" type="presOf" srcId="{22318DC0-F6CA-A64F-B0E7-B0A91CF10DD8}" destId="{845E7FB2-A9ED-444C-A3CE-25276BB180D6}" srcOrd="0" destOrd="0" presId="urn:microsoft.com/office/officeart/2005/8/layout/radial4"/>
    <dgm:cxn modelId="{149CF835-DE2E-0848-8171-FD7765769A18}" type="presOf" srcId="{515BB7DB-863C-EC40-A44D-CB084B3E9601}" destId="{00459D36-FE7A-D04D-8B5E-A639F19C69B3}" srcOrd="0" destOrd="0" presId="urn:microsoft.com/office/officeart/2005/8/layout/radial4"/>
    <dgm:cxn modelId="{001A1531-82DA-0B48-9056-5D36E555EB04}" type="presOf" srcId="{A24EEF53-E17B-D14C-9DD5-9739D69E7FD2}" destId="{1F5C36C6-C168-784A-9896-BABBAC732349}" srcOrd="0" destOrd="0" presId="urn:microsoft.com/office/officeart/2005/8/layout/radial4"/>
    <dgm:cxn modelId="{533D8F85-8586-3A4B-9D93-CEDAAEFC540F}" srcId="{515BB7DB-863C-EC40-A44D-CB084B3E9601}" destId="{DAE4DF7C-0F8B-B340-B9C1-3451AD1EBEFD}" srcOrd="2" destOrd="0" parTransId="{476585DE-6C02-7248-9346-03477887B089}" sibTransId="{6BE17799-A608-0441-97FB-73A6D8BDD4DD}"/>
    <dgm:cxn modelId="{1369D3BC-E870-BF41-9F21-696A73A8EB7F}" srcId="{515BB7DB-863C-EC40-A44D-CB084B3E9601}" destId="{8F71373C-41D3-5241-A4C4-6ECEB3F8D5FA}" srcOrd="3" destOrd="0" parTransId="{A24EEF53-E17B-D14C-9DD5-9739D69E7FD2}" sibTransId="{48BBACBF-869A-A143-BCDD-25E4EE1F2443}"/>
    <dgm:cxn modelId="{40DCABE0-61B1-EB4B-B551-490803EAD54B}" type="presOf" srcId="{C20EA5FE-3D96-BD4E-8052-BC370C9BA4C0}" destId="{5AB85C6D-9623-F143-BF10-BB74858DAE7D}" srcOrd="0" destOrd="0" presId="urn:microsoft.com/office/officeart/2005/8/layout/radial4"/>
    <dgm:cxn modelId="{2F2622C7-FEB3-AD4E-A73B-B91FC18646EA}" type="presOf" srcId="{1DC88E83-669B-344D-B672-B5CE1283C743}" destId="{63E14CB1-9248-CE41-8EBC-850E87A515D6}" srcOrd="0" destOrd="0" presId="urn:microsoft.com/office/officeart/2005/8/layout/radial4"/>
    <dgm:cxn modelId="{9360D1D6-2602-2D40-B554-E059F328CFC9}" type="presOf" srcId="{476585DE-6C02-7248-9346-03477887B089}" destId="{B975221C-EAD8-AB43-BEC4-8CAABCDADFC7}" srcOrd="0" destOrd="0" presId="urn:microsoft.com/office/officeart/2005/8/layout/radial4"/>
    <dgm:cxn modelId="{984829E6-A3C2-0C4F-810A-30AE0824CE1C}" type="presOf" srcId="{1F946E1D-5FB3-B140-8868-55036A8E6798}" destId="{3338A47F-9254-B34C-AFB0-9368EE2C2E9A}" srcOrd="0" destOrd="0" presId="urn:microsoft.com/office/officeart/2005/8/layout/radial4"/>
    <dgm:cxn modelId="{F1299C5C-1C19-6E4C-B699-9BBDFE6037EE}" srcId="{515BB7DB-863C-EC40-A44D-CB084B3E9601}" destId="{0F2D85F5-2A4B-654C-A5AB-CBECC94ADBDA}" srcOrd="0" destOrd="0" parTransId="{1F946E1D-5FB3-B140-8868-55036A8E6798}" sibTransId="{B70AA208-E431-474B-B549-74FE81B83536}"/>
    <dgm:cxn modelId="{FAE0E35F-87A8-484A-8854-E71651A411B8}" srcId="{515BB7DB-863C-EC40-A44D-CB084B3E9601}" destId="{C20EA5FE-3D96-BD4E-8052-BC370C9BA4C0}" srcOrd="1" destOrd="0" parTransId="{22318DC0-F6CA-A64F-B0E7-B0A91CF10DD8}" sibTransId="{7804CA4D-04A2-524A-8894-0F5BF032F1EE}"/>
    <dgm:cxn modelId="{DB1E4A36-A7A3-B14B-A0E0-333ED0BB4354}" type="presParOf" srcId="{63E14CB1-9248-CE41-8EBC-850E87A515D6}" destId="{00459D36-FE7A-D04D-8B5E-A639F19C69B3}" srcOrd="0" destOrd="0" presId="urn:microsoft.com/office/officeart/2005/8/layout/radial4"/>
    <dgm:cxn modelId="{5C0A4187-E565-DF4E-A401-F7070C1F78D1}" type="presParOf" srcId="{63E14CB1-9248-CE41-8EBC-850E87A515D6}" destId="{3338A47F-9254-B34C-AFB0-9368EE2C2E9A}" srcOrd="1" destOrd="0" presId="urn:microsoft.com/office/officeart/2005/8/layout/radial4"/>
    <dgm:cxn modelId="{54DFEC90-3C49-834B-BCE8-E1E04B401917}" type="presParOf" srcId="{63E14CB1-9248-CE41-8EBC-850E87A515D6}" destId="{1F9865CD-4C90-784B-A061-E729CDA70883}" srcOrd="2" destOrd="0" presId="urn:microsoft.com/office/officeart/2005/8/layout/radial4"/>
    <dgm:cxn modelId="{C959B6CA-2256-BE4B-9303-7A756462A2E4}" type="presParOf" srcId="{63E14CB1-9248-CE41-8EBC-850E87A515D6}" destId="{845E7FB2-A9ED-444C-A3CE-25276BB180D6}" srcOrd="3" destOrd="0" presId="urn:microsoft.com/office/officeart/2005/8/layout/radial4"/>
    <dgm:cxn modelId="{D8F0E878-C0D5-8B4A-AE2A-290CA60F737F}" type="presParOf" srcId="{63E14CB1-9248-CE41-8EBC-850E87A515D6}" destId="{5AB85C6D-9623-F143-BF10-BB74858DAE7D}" srcOrd="4" destOrd="0" presId="urn:microsoft.com/office/officeart/2005/8/layout/radial4"/>
    <dgm:cxn modelId="{710A7ECA-373A-4E40-B7AC-5190D6E484BB}" type="presParOf" srcId="{63E14CB1-9248-CE41-8EBC-850E87A515D6}" destId="{B975221C-EAD8-AB43-BEC4-8CAABCDADFC7}" srcOrd="5" destOrd="0" presId="urn:microsoft.com/office/officeart/2005/8/layout/radial4"/>
    <dgm:cxn modelId="{B69D9B01-4474-AB4A-81D6-4B71C3C0E62D}" type="presParOf" srcId="{63E14CB1-9248-CE41-8EBC-850E87A515D6}" destId="{E10E4D2C-7C75-0D4F-AE83-93E5D8229094}" srcOrd="6" destOrd="0" presId="urn:microsoft.com/office/officeart/2005/8/layout/radial4"/>
    <dgm:cxn modelId="{BCB3238B-1476-9B4E-B5C7-95259345A638}" type="presParOf" srcId="{63E14CB1-9248-CE41-8EBC-850E87A515D6}" destId="{1F5C36C6-C168-784A-9896-BABBAC732349}" srcOrd="7" destOrd="0" presId="urn:microsoft.com/office/officeart/2005/8/layout/radial4"/>
    <dgm:cxn modelId="{64856569-93F3-C543-BF08-968C43DC6DF9}" type="presParOf" srcId="{63E14CB1-9248-CE41-8EBC-850E87A515D6}" destId="{EDBD7422-6058-D548-9241-34D4585EA77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274A4F-330B-674F-880C-60EC91C26272}" type="presOf" srcId="{8D757A25-C01C-E848-8544-9304DE00FF98}" destId="{ACF8D747-AEDC-CC46-BD85-771685AED5E3}" srcOrd="0" destOrd="0" presId="urn:microsoft.com/office/officeart/2005/8/layout/hChevron3"/>
    <dgm:cxn modelId="{905EBCFE-FD9D-0D41-8015-5CBC83DBA53B}" type="presOf" srcId="{FB741CD4-3A8D-0244-B15A-58889C9631AF}" destId="{0C1DD651-74F1-A444-ACB7-37D19C7BA8F9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5C914E41-AFE6-2E46-8620-4EA15319DBDF}" type="presOf" srcId="{D91D8DF8-B640-2F42-9BC6-96079C31B1FF}" destId="{38412231-034D-EC43-A998-C42CF6BC44EC}" srcOrd="0" destOrd="0" presId="urn:microsoft.com/office/officeart/2005/8/layout/hChevron3"/>
    <dgm:cxn modelId="{C1B1427F-4620-E349-9F6D-1C0B6358D438}" type="presOf" srcId="{11D8A671-B6B2-E746-94C4-0B7CD741A6E9}" destId="{D00232C0-FBFE-FE4C-8DDA-F342C1E2E6E3}" srcOrd="0" destOrd="0" presId="urn:microsoft.com/office/officeart/2005/8/layout/hChevron3"/>
    <dgm:cxn modelId="{00B84242-4AD9-964E-9E87-7D05BC5504C2}" type="presOf" srcId="{8614B958-C803-AE49-A553-98EB78D89221}" destId="{729A13F0-FF97-0340-8B3B-2E53C9037DD8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0EDEAA70-D2A3-6A40-8CBD-CC64B1E6B370}" type="presParOf" srcId="{D00232C0-FBFE-FE4C-8DDA-F342C1E2E6E3}" destId="{38412231-034D-EC43-A998-C42CF6BC44EC}" srcOrd="0" destOrd="0" presId="urn:microsoft.com/office/officeart/2005/8/layout/hChevron3"/>
    <dgm:cxn modelId="{80F85433-F30A-6442-88B1-4608054A2304}" type="presParOf" srcId="{D00232C0-FBFE-FE4C-8DDA-F342C1E2E6E3}" destId="{2DCB2006-47AB-094E-A195-42B134681A0C}" srcOrd="1" destOrd="0" presId="urn:microsoft.com/office/officeart/2005/8/layout/hChevron3"/>
    <dgm:cxn modelId="{565FA488-C6E4-A14B-ADFB-C1BC34704372}" type="presParOf" srcId="{D00232C0-FBFE-FE4C-8DDA-F342C1E2E6E3}" destId="{729A13F0-FF97-0340-8B3B-2E53C9037DD8}" srcOrd="2" destOrd="0" presId="urn:microsoft.com/office/officeart/2005/8/layout/hChevron3"/>
    <dgm:cxn modelId="{3F0CC335-6124-9442-A1A8-0FC696E4FB4B}" type="presParOf" srcId="{D00232C0-FBFE-FE4C-8DDA-F342C1E2E6E3}" destId="{2F0749BC-C357-7640-8E99-7C2639A0887C}" srcOrd="3" destOrd="0" presId="urn:microsoft.com/office/officeart/2005/8/layout/hChevron3"/>
    <dgm:cxn modelId="{E8F75ACE-B23F-C244-BCC9-83F92BA092B5}" type="presParOf" srcId="{D00232C0-FBFE-FE4C-8DDA-F342C1E2E6E3}" destId="{ACF8D747-AEDC-CC46-BD85-771685AED5E3}" srcOrd="4" destOrd="0" presId="urn:microsoft.com/office/officeart/2005/8/layout/hChevron3"/>
    <dgm:cxn modelId="{AC3AE1F7-D67C-7041-B691-49628FBBE2F9}" type="presParOf" srcId="{D00232C0-FBFE-FE4C-8DDA-F342C1E2E6E3}" destId="{E9488744-A7DD-684C-BBF9-3C7F83B000EA}" srcOrd="5" destOrd="0" presId="urn:microsoft.com/office/officeart/2005/8/layout/hChevron3"/>
    <dgm:cxn modelId="{7E774156-C01C-9847-9992-910B7D5EB147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/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79B32F-FFA3-3844-919D-C5C6653D7720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BC2B849B-E536-3343-91B4-DA236E2E4ADF}" type="presOf" srcId="{FB741CD4-3A8D-0244-B15A-58889C9631AF}" destId="{0C1DD651-74F1-A444-ACB7-37D19C7BA8F9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AAAF6777-F9A4-6D46-992D-5125D3277DAB}" type="presOf" srcId="{D91D8DF8-B640-2F42-9BC6-96079C31B1FF}" destId="{38412231-034D-EC43-A998-C42CF6BC44EC}" srcOrd="0" destOrd="0" presId="urn:microsoft.com/office/officeart/2005/8/layout/hChevron3"/>
    <dgm:cxn modelId="{532B3DCD-C33F-B445-AE81-26E8407B2189}" type="presOf" srcId="{11D8A671-B6B2-E746-94C4-0B7CD741A6E9}" destId="{D00232C0-FBFE-FE4C-8DDA-F342C1E2E6E3}" srcOrd="0" destOrd="0" presId="urn:microsoft.com/office/officeart/2005/8/layout/hChevron3"/>
    <dgm:cxn modelId="{F1E969AB-051F-5345-A099-4935FA273EBA}" type="presOf" srcId="{8614B958-C803-AE49-A553-98EB78D89221}" destId="{729A13F0-FF97-0340-8B3B-2E53C9037DD8}" srcOrd="0" destOrd="0" presId="urn:microsoft.com/office/officeart/2005/8/layout/hChevron3"/>
    <dgm:cxn modelId="{63C02E8A-8BAC-4C41-B352-1F0F649A67B1}" type="presParOf" srcId="{D00232C0-FBFE-FE4C-8DDA-F342C1E2E6E3}" destId="{38412231-034D-EC43-A998-C42CF6BC44EC}" srcOrd="0" destOrd="0" presId="urn:microsoft.com/office/officeart/2005/8/layout/hChevron3"/>
    <dgm:cxn modelId="{DA98AEA8-2E3E-5E41-A504-FDBF8371E7DD}" type="presParOf" srcId="{D00232C0-FBFE-FE4C-8DDA-F342C1E2E6E3}" destId="{2DCB2006-47AB-094E-A195-42B134681A0C}" srcOrd="1" destOrd="0" presId="urn:microsoft.com/office/officeart/2005/8/layout/hChevron3"/>
    <dgm:cxn modelId="{E7B2C2C6-1E52-6349-B2B6-5BB269F96987}" type="presParOf" srcId="{D00232C0-FBFE-FE4C-8DDA-F342C1E2E6E3}" destId="{729A13F0-FF97-0340-8B3B-2E53C9037DD8}" srcOrd="2" destOrd="0" presId="urn:microsoft.com/office/officeart/2005/8/layout/hChevron3"/>
    <dgm:cxn modelId="{815E5FB4-6320-4F44-8B76-181891472551}" type="presParOf" srcId="{D00232C0-FBFE-FE4C-8DDA-F342C1E2E6E3}" destId="{2F0749BC-C357-7640-8E99-7C2639A0887C}" srcOrd="3" destOrd="0" presId="urn:microsoft.com/office/officeart/2005/8/layout/hChevron3"/>
    <dgm:cxn modelId="{83D46434-61AE-FD47-B660-838757E32633}" type="presParOf" srcId="{D00232C0-FBFE-FE4C-8DDA-F342C1E2E6E3}" destId="{ACF8D747-AEDC-CC46-BD85-771685AED5E3}" srcOrd="4" destOrd="0" presId="urn:microsoft.com/office/officeart/2005/8/layout/hChevron3"/>
    <dgm:cxn modelId="{D330574A-6DDB-F74F-A163-C158B433060D}" type="presParOf" srcId="{D00232C0-FBFE-FE4C-8DDA-F342C1E2E6E3}" destId="{E9488744-A7DD-684C-BBF9-3C7F83B000EA}" srcOrd="5" destOrd="0" presId="urn:microsoft.com/office/officeart/2005/8/layout/hChevron3"/>
    <dgm:cxn modelId="{EFA91F46-8D67-9D4D-A06C-C51608A0AAF4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1F8519-4E41-684E-B484-CA7F1D69B8EF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42FE47AD-3010-7145-B1DC-62EFF1E67681}" type="presOf" srcId="{FB741CD4-3A8D-0244-B15A-58889C9631AF}" destId="{0C1DD651-74F1-A444-ACB7-37D19C7BA8F9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ECD1179D-F07E-2048-96AA-F9D959A83FAF}" type="presOf" srcId="{11D8A671-B6B2-E746-94C4-0B7CD741A6E9}" destId="{D00232C0-FBFE-FE4C-8DDA-F342C1E2E6E3}" srcOrd="0" destOrd="0" presId="urn:microsoft.com/office/officeart/2005/8/layout/hChevron3"/>
    <dgm:cxn modelId="{BED71F2B-7F3A-5E43-B77F-CDAD7321471B}" type="presOf" srcId="{D91D8DF8-B640-2F42-9BC6-96079C31B1FF}" destId="{38412231-034D-EC43-A998-C42CF6BC44EC}" srcOrd="0" destOrd="0" presId="urn:microsoft.com/office/officeart/2005/8/layout/hChevron3"/>
    <dgm:cxn modelId="{9AC22A0E-C13A-524B-B3A3-C4A0638CAF58}" type="presOf" srcId="{8614B958-C803-AE49-A553-98EB78D89221}" destId="{729A13F0-FF97-0340-8B3B-2E53C9037DD8}" srcOrd="0" destOrd="0" presId="urn:microsoft.com/office/officeart/2005/8/layout/hChevron3"/>
    <dgm:cxn modelId="{7021ED25-077E-6E4C-B36C-7BC7E64C2942}" type="presParOf" srcId="{D00232C0-FBFE-FE4C-8DDA-F342C1E2E6E3}" destId="{38412231-034D-EC43-A998-C42CF6BC44EC}" srcOrd="0" destOrd="0" presId="urn:microsoft.com/office/officeart/2005/8/layout/hChevron3"/>
    <dgm:cxn modelId="{D5BA7959-A09B-364F-AFB9-72C93B830814}" type="presParOf" srcId="{D00232C0-FBFE-FE4C-8DDA-F342C1E2E6E3}" destId="{2DCB2006-47AB-094E-A195-42B134681A0C}" srcOrd="1" destOrd="0" presId="urn:microsoft.com/office/officeart/2005/8/layout/hChevron3"/>
    <dgm:cxn modelId="{B712EB92-60D1-4341-A777-932A57566866}" type="presParOf" srcId="{D00232C0-FBFE-FE4C-8DDA-F342C1E2E6E3}" destId="{729A13F0-FF97-0340-8B3B-2E53C9037DD8}" srcOrd="2" destOrd="0" presId="urn:microsoft.com/office/officeart/2005/8/layout/hChevron3"/>
    <dgm:cxn modelId="{CC37B883-BE44-D84B-84D0-A64DEBAD416C}" type="presParOf" srcId="{D00232C0-FBFE-FE4C-8DDA-F342C1E2E6E3}" destId="{2F0749BC-C357-7640-8E99-7C2639A0887C}" srcOrd="3" destOrd="0" presId="urn:microsoft.com/office/officeart/2005/8/layout/hChevron3"/>
    <dgm:cxn modelId="{D5E188D9-57C1-8848-9F9C-884451EF5A0A}" type="presParOf" srcId="{D00232C0-FBFE-FE4C-8DDA-F342C1E2E6E3}" destId="{ACF8D747-AEDC-CC46-BD85-771685AED5E3}" srcOrd="4" destOrd="0" presId="urn:microsoft.com/office/officeart/2005/8/layout/hChevron3"/>
    <dgm:cxn modelId="{46949D7C-1CF4-1E4F-988B-D34F76FA5CAA}" type="presParOf" srcId="{D00232C0-FBFE-FE4C-8DDA-F342C1E2E6E3}" destId="{E9488744-A7DD-684C-BBF9-3C7F83B000EA}" srcOrd="5" destOrd="0" presId="urn:microsoft.com/office/officeart/2005/8/layout/hChevron3"/>
    <dgm:cxn modelId="{AE93C412-DDB4-D94E-BE86-4CBDFDC2C387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E31805E5-CD6B-B448-91A3-C0A9545DF0DB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1ABD62F8-15F5-B549-9822-97A37424B14D}" type="presOf" srcId="{11D8A671-B6B2-E746-94C4-0B7CD741A6E9}" destId="{D00232C0-FBFE-FE4C-8DDA-F342C1E2E6E3}" srcOrd="0" destOrd="0" presId="urn:microsoft.com/office/officeart/2005/8/layout/hChevron3"/>
    <dgm:cxn modelId="{63025784-4C53-1541-B523-1CAE2C626348}" type="presOf" srcId="{FB741CD4-3A8D-0244-B15A-58889C9631AF}" destId="{0C1DD651-74F1-A444-ACB7-37D19C7BA8F9}" srcOrd="0" destOrd="0" presId="urn:microsoft.com/office/officeart/2005/8/layout/hChevron3"/>
    <dgm:cxn modelId="{1D7DCB74-CAAF-0247-AF88-2D86B05F328E}" type="presOf" srcId="{8614B958-C803-AE49-A553-98EB78D89221}" destId="{729A13F0-FF97-0340-8B3B-2E53C9037DD8}" srcOrd="0" destOrd="0" presId="urn:microsoft.com/office/officeart/2005/8/layout/hChevron3"/>
    <dgm:cxn modelId="{FF59036C-8285-874A-B539-24EE151E7101}" type="presOf" srcId="{D91D8DF8-B640-2F42-9BC6-96079C31B1FF}" destId="{38412231-034D-EC43-A998-C42CF6BC44EC}" srcOrd="0" destOrd="0" presId="urn:microsoft.com/office/officeart/2005/8/layout/hChevron3"/>
    <dgm:cxn modelId="{E8D2AD63-98B7-9B47-8188-FA5CDF503BCC}" type="presParOf" srcId="{D00232C0-FBFE-FE4C-8DDA-F342C1E2E6E3}" destId="{38412231-034D-EC43-A998-C42CF6BC44EC}" srcOrd="0" destOrd="0" presId="urn:microsoft.com/office/officeart/2005/8/layout/hChevron3"/>
    <dgm:cxn modelId="{A7BFF20B-FC1D-DC47-BDF2-B06D03564F8F}" type="presParOf" srcId="{D00232C0-FBFE-FE4C-8DDA-F342C1E2E6E3}" destId="{2DCB2006-47AB-094E-A195-42B134681A0C}" srcOrd="1" destOrd="0" presId="urn:microsoft.com/office/officeart/2005/8/layout/hChevron3"/>
    <dgm:cxn modelId="{F09C6E7B-CCFF-D54C-82F0-83CCB57ED5D7}" type="presParOf" srcId="{D00232C0-FBFE-FE4C-8DDA-F342C1E2E6E3}" destId="{729A13F0-FF97-0340-8B3B-2E53C9037DD8}" srcOrd="2" destOrd="0" presId="urn:microsoft.com/office/officeart/2005/8/layout/hChevron3"/>
    <dgm:cxn modelId="{781FFC74-0A85-0C42-AA04-B72BEEDD88B3}" type="presParOf" srcId="{D00232C0-FBFE-FE4C-8DDA-F342C1E2E6E3}" destId="{2F0749BC-C357-7640-8E99-7C2639A0887C}" srcOrd="3" destOrd="0" presId="urn:microsoft.com/office/officeart/2005/8/layout/hChevron3"/>
    <dgm:cxn modelId="{74E8A406-C5BE-9148-857F-A0E497D949CF}" type="presParOf" srcId="{D00232C0-FBFE-FE4C-8DDA-F342C1E2E6E3}" destId="{ACF8D747-AEDC-CC46-BD85-771685AED5E3}" srcOrd="4" destOrd="0" presId="urn:microsoft.com/office/officeart/2005/8/layout/hChevron3"/>
    <dgm:cxn modelId="{02618673-A03C-1948-9D70-A532F4F14104}" type="presParOf" srcId="{D00232C0-FBFE-FE4C-8DDA-F342C1E2E6E3}" destId="{E9488744-A7DD-684C-BBF9-3C7F83B000EA}" srcOrd="5" destOrd="0" presId="urn:microsoft.com/office/officeart/2005/8/layout/hChevron3"/>
    <dgm:cxn modelId="{95B084B3-DFDB-5C42-819A-B978CD801AC2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CE161A-C7D2-6D4F-9A4D-2D6155D230A1}" type="presOf" srcId="{FB741CD4-3A8D-0244-B15A-58889C9631AF}" destId="{0C1DD651-74F1-A444-ACB7-37D19C7BA8F9}" srcOrd="0" destOrd="0" presId="urn:microsoft.com/office/officeart/2005/8/layout/hChevron3"/>
    <dgm:cxn modelId="{51984CEC-C7F0-7A41-B4AD-63A85EFF23DE}" type="presOf" srcId="{8614B958-C803-AE49-A553-98EB78D89221}" destId="{729A13F0-FF97-0340-8B3B-2E53C9037DD8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270B2D46-F0CF-8F4B-B4EE-5B3867C038A9}" type="presOf" srcId="{11D8A671-B6B2-E746-94C4-0B7CD741A6E9}" destId="{D00232C0-FBFE-FE4C-8DDA-F342C1E2E6E3}" srcOrd="0" destOrd="0" presId="urn:microsoft.com/office/officeart/2005/8/layout/hChevron3"/>
    <dgm:cxn modelId="{D3C18C06-B5F6-E34E-9166-D7FCD81F4F2C}" type="presOf" srcId="{8D757A25-C01C-E848-8544-9304DE00FF98}" destId="{ACF8D747-AEDC-CC46-BD85-771685AED5E3}" srcOrd="0" destOrd="0" presId="urn:microsoft.com/office/officeart/2005/8/layout/hChevron3"/>
    <dgm:cxn modelId="{D52DC7D9-E9E8-9B4C-9CCA-0C858282A5CF}" type="presOf" srcId="{D91D8DF8-B640-2F42-9BC6-96079C31B1FF}" destId="{38412231-034D-EC43-A998-C42CF6BC44EC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EF010324-5757-9F45-8C7E-3A5BF5A71D67}" type="presParOf" srcId="{D00232C0-FBFE-FE4C-8DDA-F342C1E2E6E3}" destId="{38412231-034D-EC43-A998-C42CF6BC44EC}" srcOrd="0" destOrd="0" presId="urn:microsoft.com/office/officeart/2005/8/layout/hChevron3"/>
    <dgm:cxn modelId="{2F424389-CDA8-A044-96D0-041C2ADC17EE}" type="presParOf" srcId="{D00232C0-FBFE-FE4C-8DDA-F342C1E2E6E3}" destId="{2DCB2006-47AB-094E-A195-42B134681A0C}" srcOrd="1" destOrd="0" presId="urn:microsoft.com/office/officeart/2005/8/layout/hChevron3"/>
    <dgm:cxn modelId="{14D7D1D2-75E3-BF4E-9E46-271E967E4FE9}" type="presParOf" srcId="{D00232C0-FBFE-FE4C-8DDA-F342C1E2E6E3}" destId="{729A13F0-FF97-0340-8B3B-2E53C9037DD8}" srcOrd="2" destOrd="0" presId="urn:microsoft.com/office/officeart/2005/8/layout/hChevron3"/>
    <dgm:cxn modelId="{4F2A2CAC-8EB2-2A44-82BB-A3A0EC927962}" type="presParOf" srcId="{D00232C0-FBFE-FE4C-8DDA-F342C1E2E6E3}" destId="{2F0749BC-C357-7640-8E99-7C2639A0887C}" srcOrd="3" destOrd="0" presId="urn:microsoft.com/office/officeart/2005/8/layout/hChevron3"/>
    <dgm:cxn modelId="{8807BC3D-5154-AA4C-A0A4-0F7AE4D68564}" type="presParOf" srcId="{D00232C0-FBFE-FE4C-8DDA-F342C1E2E6E3}" destId="{ACF8D747-AEDC-CC46-BD85-771685AED5E3}" srcOrd="4" destOrd="0" presId="urn:microsoft.com/office/officeart/2005/8/layout/hChevron3"/>
    <dgm:cxn modelId="{A6E6F261-7AB2-624A-9847-6A8212125E3C}" type="presParOf" srcId="{D00232C0-FBFE-FE4C-8DDA-F342C1E2E6E3}" destId="{E9488744-A7DD-684C-BBF9-3C7F83B000EA}" srcOrd="5" destOrd="0" presId="urn:microsoft.com/office/officeart/2005/8/layout/hChevron3"/>
    <dgm:cxn modelId="{D53EF59D-D5DB-C545-A5B9-800BDC8A36E4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BF2D5-DBE2-0743-8DFC-8F7A71B9434C}" type="presOf" srcId="{8614B958-C803-AE49-A553-98EB78D89221}" destId="{729A13F0-FF97-0340-8B3B-2E53C9037DD8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25B8EF30-FD73-C546-BCBB-53E5E9746FB3}" type="presOf" srcId="{D91D8DF8-B640-2F42-9BC6-96079C31B1FF}" destId="{38412231-034D-EC43-A998-C42CF6BC44EC}" srcOrd="0" destOrd="0" presId="urn:microsoft.com/office/officeart/2005/8/layout/hChevron3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532EEFF7-4A79-284D-B3DD-D24F2AE30E2C}" type="presOf" srcId="{FB741CD4-3A8D-0244-B15A-58889C9631AF}" destId="{0C1DD651-74F1-A444-ACB7-37D19C7BA8F9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8D18246B-C6BD-7A4C-9A8C-9670FD6B2E2D}" type="presOf" srcId="{8D757A25-C01C-E848-8544-9304DE00FF98}" destId="{ACF8D747-AEDC-CC46-BD85-771685AED5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0A9487B7-8208-0742-975C-B16AB53454CC}" type="presOf" srcId="{11D8A671-B6B2-E746-94C4-0B7CD741A6E9}" destId="{D00232C0-FBFE-FE4C-8DDA-F342C1E2E6E3}" srcOrd="0" destOrd="0" presId="urn:microsoft.com/office/officeart/2005/8/layout/hChevron3"/>
    <dgm:cxn modelId="{1C24DFE0-C6ED-E84A-A8F0-1E2F9C17DE64}" type="presParOf" srcId="{D00232C0-FBFE-FE4C-8DDA-F342C1E2E6E3}" destId="{38412231-034D-EC43-A998-C42CF6BC44EC}" srcOrd="0" destOrd="0" presId="urn:microsoft.com/office/officeart/2005/8/layout/hChevron3"/>
    <dgm:cxn modelId="{1A0455CD-C72B-9F4E-AC05-BF0098C6B14A}" type="presParOf" srcId="{D00232C0-FBFE-FE4C-8DDA-F342C1E2E6E3}" destId="{2DCB2006-47AB-094E-A195-42B134681A0C}" srcOrd="1" destOrd="0" presId="urn:microsoft.com/office/officeart/2005/8/layout/hChevron3"/>
    <dgm:cxn modelId="{17AF0A17-6C36-9747-BFEF-63F4BF0B798C}" type="presParOf" srcId="{D00232C0-FBFE-FE4C-8DDA-F342C1E2E6E3}" destId="{729A13F0-FF97-0340-8B3B-2E53C9037DD8}" srcOrd="2" destOrd="0" presId="urn:microsoft.com/office/officeart/2005/8/layout/hChevron3"/>
    <dgm:cxn modelId="{45D358E7-7054-DD44-A920-0E969874B3A6}" type="presParOf" srcId="{D00232C0-FBFE-FE4C-8DDA-F342C1E2E6E3}" destId="{2F0749BC-C357-7640-8E99-7C2639A0887C}" srcOrd="3" destOrd="0" presId="urn:microsoft.com/office/officeart/2005/8/layout/hChevron3"/>
    <dgm:cxn modelId="{C63B6E8F-0DD0-B346-B437-EBBD193AA635}" type="presParOf" srcId="{D00232C0-FBFE-FE4C-8DDA-F342C1E2E6E3}" destId="{ACF8D747-AEDC-CC46-BD85-771685AED5E3}" srcOrd="4" destOrd="0" presId="urn:microsoft.com/office/officeart/2005/8/layout/hChevron3"/>
    <dgm:cxn modelId="{3407A7B1-E3D7-4244-945A-A0863319E48F}" type="presParOf" srcId="{D00232C0-FBFE-FE4C-8DDA-F342C1E2E6E3}" destId="{E9488744-A7DD-684C-BBF9-3C7F83B000EA}" srcOrd="5" destOrd="0" presId="urn:microsoft.com/office/officeart/2005/8/layout/hChevron3"/>
    <dgm:cxn modelId="{CAD63BD3-F1F9-D64D-AF23-EA1B272CAEEE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8C9C34-BEA9-A44E-9649-E0F03C5E2EE2}" type="presOf" srcId="{11D8A671-B6B2-E746-94C4-0B7CD741A6E9}" destId="{D00232C0-FBFE-FE4C-8DDA-F342C1E2E6E3}" srcOrd="0" destOrd="0" presId="urn:microsoft.com/office/officeart/2005/8/layout/hChevron3"/>
    <dgm:cxn modelId="{F956DAC9-2D7C-6B44-B5C6-A3BA898F78DF}" type="presOf" srcId="{8614B958-C803-AE49-A553-98EB78D89221}" destId="{729A13F0-FF97-0340-8B3B-2E53C9037DD8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BB2234BF-8646-F740-BBD8-B33F294A618B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666F7C0B-A1BD-244A-93D7-0E6EE81CC836}" type="presOf" srcId="{FB741CD4-3A8D-0244-B15A-58889C9631AF}" destId="{0C1DD651-74F1-A444-ACB7-37D19C7BA8F9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1BE8E960-4D8F-5849-8861-DB8087070420}" type="presOf" srcId="{D91D8DF8-B640-2F42-9BC6-96079C31B1FF}" destId="{38412231-034D-EC43-A998-C42CF6BC44EC}" srcOrd="0" destOrd="0" presId="urn:microsoft.com/office/officeart/2005/8/layout/hChevron3"/>
    <dgm:cxn modelId="{AE08693B-7695-734F-AE93-AFE17F6E8DA9}" type="presParOf" srcId="{D00232C0-FBFE-FE4C-8DDA-F342C1E2E6E3}" destId="{38412231-034D-EC43-A998-C42CF6BC44EC}" srcOrd="0" destOrd="0" presId="urn:microsoft.com/office/officeart/2005/8/layout/hChevron3"/>
    <dgm:cxn modelId="{A8FF6D61-EF8C-2B43-9D9C-2875A52D166D}" type="presParOf" srcId="{D00232C0-FBFE-FE4C-8DDA-F342C1E2E6E3}" destId="{2DCB2006-47AB-094E-A195-42B134681A0C}" srcOrd="1" destOrd="0" presId="urn:microsoft.com/office/officeart/2005/8/layout/hChevron3"/>
    <dgm:cxn modelId="{EED3636F-7BD6-8E4F-B9F8-20069E3A6794}" type="presParOf" srcId="{D00232C0-FBFE-FE4C-8DDA-F342C1E2E6E3}" destId="{729A13F0-FF97-0340-8B3B-2E53C9037DD8}" srcOrd="2" destOrd="0" presId="urn:microsoft.com/office/officeart/2005/8/layout/hChevron3"/>
    <dgm:cxn modelId="{A6AC7A17-7412-6245-9F0D-397D8DA1C7E2}" type="presParOf" srcId="{D00232C0-FBFE-FE4C-8DDA-F342C1E2E6E3}" destId="{2F0749BC-C357-7640-8E99-7C2639A0887C}" srcOrd="3" destOrd="0" presId="urn:microsoft.com/office/officeart/2005/8/layout/hChevron3"/>
    <dgm:cxn modelId="{45FE080D-830C-E34B-93AF-0EB59CA469DC}" type="presParOf" srcId="{D00232C0-FBFE-FE4C-8DDA-F342C1E2E6E3}" destId="{ACF8D747-AEDC-CC46-BD85-771685AED5E3}" srcOrd="4" destOrd="0" presId="urn:microsoft.com/office/officeart/2005/8/layout/hChevron3"/>
    <dgm:cxn modelId="{2C6113DE-0D39-A045-85A3-1E7B2DFAD18E}" type="presParOf" srcId="{D00232C0-FBFE-FE4C-8DDA-F342C1E2E6E3}" destId="{E9488744-A7DD-684C-BBF9-3C7F83B000EA}" srcOrd="5" destOrd="0" presId="urn:microsoft.com/office/officeart/2005/8/layout/hChevron3"/>
    <dgm:cxn modelId="{271D9F4C-FE58-A847-8886-3DB5716C89BA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9D4350-B965-E541-8580-296D14AD2576}" type="presOf" srcId="{8614B958-C803-AE49-A553-98EB78D89221}" destId="{729A13F0-FF97-0340-8B3B-2E53C9037DD8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12F64093-5D91-B648-BC77-D67FD36367C5}" type="presOf" srcId="{8D757A25-C01C-E848-8544-9304DE00FF98}" destId="{ACF8D747-AEDC-CC46-BD85-771685AED5E3}" srcOrd="0" destOrd="0" presId="urn:microsoft.com/office/officeart/2005/8/layout/hChevron3"/>
    <dgm:cxn modelId="{C53C2CC3-C894-8D4F-8A6C-2403CBC531FE}" type="presOf" srcId="{11D8A671-B6B2-E746-94C4-0B7CD741A6E9}" destId="{D00232C0-FBFE-FE4C-8DDA-F342C1E2E6E3}" srcOrd="0" destOrd="0" presId="urn:microsoft.com/office/officeart/2005/8/layout/hChevron3"/>
    <dgm:cxn modelId="{592B8459-60AE-F747-892D-82536108320F}" type="presOf" srcId="{FB741CD4-3A8D-0244-B15A-58889C9631AF}" destId="{0C1DD651-74F1-A444-ACB7-37D19C7BA8F9}" srcOrd="0" destOrd="0" presId="urn:microsoft.com/office/officeart/2005/8/layout/hChevron3"/>
    <dgm:cxn modelId="{0E2B8D2B-B2A9-1644-96C5-788A302ED9C5}" type="presOf" srcId="{D91D8DF8-B640-2F42-9BC6-96079C31B1FF}" destId="{38412231-034D-EC43-A998-C42CF6BC44EC}" srcOrd="0" destOrd="0" presId="urn:microsoft.com/office/officeart/2005/8/layout/hChevron3"/>
    <dgm:cxn modelId="{57AC6E5E-9AE7-604F-BE08-02DE5C19087D}" type="presParOf" srcId="{D00232C0-FBFE-FE4C-8DDA-F342C1E2E6E3}" destId="{38412231-034D-EC43-A998-C42CF6BC44EC}" srcOrd="0" destOrd="0" presId="urn:microsoft.com/office/officeart/2005/8/layout/hChevron3"/>
    <dgm:cxn modelId="{8DFD93CF-A898-EE42-BBE2-7F734DBE596D}" type="presParOf" srcId="{D00232C0-FBFE-FE4C-8DDA-F342C1E2E6E3}" destId="{2DCB2006-47AB-094E-A195-42B134681A0C}" srcOrd="1" destOrd="0" presId="urn:microsoft.com/office/officeart/2005/8/layout/hChevron3"/>
    <dgm:cxn modelId="{4777E5C5-05C8-B843-8B91-33546E2B4B21}" type="presParOf" srcId="{D00232C0-FBFE-FE4C-8DDA-F342C1E2E6E3}" destId="{729A13F0-FF97-0340-8B3B-2E53C9037DD8}" srcOrd="2" destOrd="0" presId="urn:microsoft.com/office/officeart/2005/8/layout/hChevron3"/>
    <dgm:cxn modelId="{6497D50C-5410-8243-9C9E-60504FFED64B}" type="presParOf" srcId="{D00232C0-FBFE-FE4C-8DDA-F342C1E2E6E3}" destId="{2F0749BC-C357-7640-8E99-7C2639A0887C}" srcOrd="3" destOrd="0" presId="urn:microsoft.com/office/officeart/2005/8/layout/hChevron3"/>
    <dgm:cxn modelId="{92124C87-A654-8643-896F-6E23BE086A91}" type="presParOf" srcId="{D00232C0-FBFE-FE4C-8DDA-F342C1E2E6E3}" destId="{ACF8D747-AEDC-CC46-BD85-771685AED5E3}" srcOrd="4" destOrd="0" presId="urn:microsoft.com/office/officeart/2005/8/layout/hChevron3"/>
    <dgm:cxn modelId="{ADBC74BF-98D2-5A4E-9F70-A456FAB98F2E}" type="presParOf" srcId="{D00232C0-FBFE-FE4C-8DDA-F342C1E2E6E3}" destId="{E9488744-A7DD-684C-BBF9-3C7F83B000EA}" srcOrd="5" destOrd="0" presId="urn:microsoft.com/office/officeart/2005/8/layout/hChevron3"/>
    <dgm:cxn modelId="{046F787C-D494-4843-A1B6-8DF970CE3183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>
        <a:solidFill>
          <a:srgbClr val="A6A6A6"/>
        </a:solidFill>
      </dgm:spPr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AB9595-8327-D344-8FE6-91B8361FEC3B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D4D9B41A-2D20-8E4E-99A1-0BA494BCA22D}" type="presOf" srcId="{FB741CD4-3A8D-0244-B15A-58889C9631AF}" destId="{0C1DD651-74F1-A444-ACB7-37D19C7BA8F9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4DC0A970-DE97-F647-814C-227AD52D349D}" type="presOf" srcId="{11D8A671-B6B2-E746-94C4-0B7CD741A6E9}" destId="{D00232C0-FBFE-FE4C-8DDA-F342C1E2E6E3}" srcOrd="0" destOrd="0" presId="urn:microsoft.com/office/officeart/2005/8/layout/hChevron3"/>
    <dgm:cxn modelId="{5160CA13-7C4E-8140-9B0A-181863D51FBF}" type="presOf" srcId="{D91D8DF8-B640-2F42-9BC6-96079C31B1FF}" destId="{38412231-034D-EC43-A998-C42CF6BC44EC}" srcOrd="0" destOrd="0" presId="urn:microsoft.com/office/officeart/2005/8/layout/hChevron3"/>
    <dgm:cxn modelId="{4E26C315-A516-FD44-85EC-F332A5C05BE6}" type="presOf" srcId="{8614B958-C803-AE49-A553-98EB78D89221}" destId="{729A13F0-FF97-0340-8B3B-2E53C9037DD8}" srcOrd="0" destOrd="0" presId="urn:microsoft.com/office/officeart/2005/8/layout/hChevron3"/>
    <dgm:cxn modelId="{3E530021-D94C-5B40-A12A-B016979F5883}" type="presParOf" srcId="{D00232C0-FBFE-FE4C-8DDA-F342C1E2E6E3}" destId="{38412231-034D-EC43-A998-C42CF6BC44EC}" srcOrd="0" destOrd="0" presId="urn:microsoft.com/office/officeart/2005/8/layout/hChevron3"/>
    <dgm:cxn modelId="{18AFBB13-3F18-5947-B2A0-D73B3C0E45F3}" type="presParOf" srcId="{D00232C0-FBFE-FE4C-8DDA-F342C1E2E6E3}" destId="{2DCB2006-47AB-094E-A195-42B134681A0C}" srcOrd="1" destOrd="0" presId="urn:microsoft.com/office/officeart/2005/8/layout/hChevron3"/>
    <dgm:cxn modelId="{15C78A88-1C18-AE47-890F-065F75B30CF8}" type="presParOf" srcId="{D00232C0-FBFE-FE4C-8DDA-F342C1E2E6E3}" destId="{729A13F0-FF97-0340-8B3B-2E53C9037DD8}" srcOrd="2" destOrd="0" presId="urn:microsoft.com/office/officeart/2005/8/layout/hChevron3"/>
    <dgm:cxn modelId="{0A867503-315B-3041-AEF3-7D0BBCAE8C96}" type="presParOf" srcId="{D00232C0-FBFE-FE4C-8DDA-F342C1E2E6E3}" destId="{2F0749BC-C357-7640-8E99-7C2639A0887C}" srcOrd="3" destOrd="0" presId="urn:microsoft.com/office/officeart/2005/8/layout/hChevron3"/>
    <dgm:cxn modelId="{783C18D1-AC24-814A-A952-82BCB8213353}" type="presParOf" srcId="{D00232C0-FBFE-FE4C-8DDA-F342C1E2E6E3}" destId="{ACF8D747-AEDC-CC46-BD85-771685AED5E3}" srcOrd="4" destOrd="0" presId="urn:microsoft.com/office/officeart/2005/8/layout/hChevron3"/>
    <dgm:cxn modelId="{A6054246-2052-F941-82D2-C03512B19E84}" type="presParOf" srcId="{D00232C0-FBFE-FE4C-8DDA-F342C1E2E6E3}" destId="{E9488744-A7DD-684C-BBF9-3C7F83B000EA}" srcOrd="5" destOrd="0" presId="urn:microsoft.com/office/officeart/2005/8/layout/hChevron3"/>
    <dgm:cxn modelId="{572B90A0-59DC-7641-B5F4-993C8C5B56F5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47E4BF3-3A29-8043-A073-2CDD385EBA4B}" type="doc">
      <dgm:prSet loTypeId="urn:microsoft.com/office/officeart/2005/8/layout/hProcess4" loCatId="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18DBCDD-2C2F-E846-91EB-23CA96781F34}">
      <dgm:prSet phldrT="[Text]"/>
      <dgm:spPr/>
      <dgm:t>
        <a:bodyPr/>
        <a:lstStyle/>
        <a:p>
          <a:r>
            <a:rPr lang="en-US" dirty="0" smtClean="0"/>
            <a:t>27</a:t>
          </a:r>
          <a:r>
            <a:rPr lang="en-US" baseline="30000" dirty="0" smtClean="0"/>
            <a:t>th</a:t>
          </a:r>
          <a:r>
            <a:rPr lang="en-US" dirty="0" smtClean="0"/>
            <a:t> May</a:t>
          </a:r>
          <a:endParaRPr lang="en-US" dirty="0"/>
        </a:p>
      </dgm:t>
    </dgm:pt>
    <dgm:pt modelId="{76505288-17B2-DC46-9D50-7602DA1CD14A}" type="parTrans" cxnId="{8754E08C-B459-2E42-9EBD-7234FD25543F}">
      <dgm:prSet/>
      <dgm:spPr/>
      <dgm:t>
        <a:bodyPr/>
        <a:lstStyle/>
        <a:p>
          <a:endParaRPr lang="en-US"/>
        </a:p>
      </dgm:t>
    </dgm:pt>
    <dgm:pt modelId="{3DF0D30B-6A04-CE4F-99F2-A9118419EB56}" type="sibTrans" cxnId="{8754E08C-B459-2E42-9EBD-7234FD25543F}">
      <dgm:prSet/>
      <dgm:spPr/>
      <dgm:t>
        <a:bodyPr/>
        <a:lstStyle/>
        <a:p>
          <a:endParaRPr lang="en-US"/>
        </a:p>
      </dgm:t>
    </dgm:pt>
    <dgm:pt modelId="{A04DA93B-7363-594F-82AD-33B6BDE12B84}">
      <dgm:prSet phldrT="[Text]"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</a:t>
          </a:r>
          <a:r>
            <a:rPr lang="en-US" dirty="0" smtClean="0"/>
            <a:t> June</a:t>
          </a:r>
          <a:endParaRPr lang="en-US" dirty="0"/>
        </a:p>
      </dgm:t>
    </dgm:pt>
    <dgm:pt modelId="{E8683116-250C-5B4E-BB4B-148AEF839EFD}" type="parTrans" cxnId="{4C8F17D3-5239-8945-879F-20A8D756407F}">
      <dgm:prSet/>
      <dgm:spPr/>
      <dgm:t>
        <a:bodyPr/>
        <a:lstStyle/>
        <a:p>
          <a:endParaRPr lang="en-US"/>
        </a:p>
      </dgm:t>
    </dgm:pt>
    <dgm:pt modelId="{9B6DD58A-3336-8E4E-B33E-01251A17B79B}" type="sibTrans" cxnId="{4C8F17D3-5239-8945-879F-20A8D756407F}">
      <dgm:prSet/>
      <dgm:spPr/>
      <dgm:t>
        <a:bodyPr/>
        <a:lstStyle/>
        <a:p>
          <a:endParaRPr lang="en-US"/>
        </a:p>
      </dgm:t>
    </dgm:pt>
    <dgm:pt modelId="{AA32BCD7-E6AC-A846-B95F-2ACC91FA75CB}">
      <dgm:prSet phldrT="[Text]" custT="1"/>
      <dgm:spPr/>
      <dgm:t>
        <a:bodyPr/>
        <a:lstStyle/>
        <a:p>
          <a:r>
            <a:rPr lang="en-US" sz="1000" dirty="0" smtClean="0"/>
            <a:t>Architecture Accepted</a:t>
          </a:r>
          <a:endParaRPr lang="en-US" sz="1000" dirty="0"/>
        </a:p>
      </dgm:t>
    </dgm:pt>
    <dgm:pt modelId="{50DD067E-532F-3446-865F-7FECF141526A}" type="parTrans" cxnId="{FFE89A72-AB5E-6242-A2CF-92B94122486C}">
      <dgm:prSet/>
      <dgm:spPr/>
      <dgm:t>
        <a:bodyPr/>
        <a:lstStyle/>
        <a:p>
          <a:endParaRPr lang="en-US"/>
        </a:p>
      </dgm:t>
    </dgm:pt>
    <dgm:pt modelId="{93160B7B-9A78-D742-ADAC-B6FBD878C48B}" type="sibTrans" cxnId="{FFE89A72-AB5E-6242-A2CF-92B94122486C}">
      <dgm:prSet/>
      <dgm:spPr/>
      <dgm:t>
        <a:bodyPr/>
        <a:lstStyle/>
        <a:p>
          <a:endParaRPr lang="en-US"/>
        </a:p>
      </dgm:t>
    </dgm:pt>
    <dgm:pt modelId="{5B7411D0-34DB-604C-B557-04745E6B4AB8}">
      <dgm:prSet phldrT="[Text]" custT="1"/>
      <dgm:spPr/>
      <dgm:t>
        <a:bodyPr/>
        <a:lstStyle/>
        <a:p>
          <a:pPr algn="ctr"/>
          <a:r>
            <a:rPr lang="en-US" sz="1000" dirty="0" smtClean="0"/>
            <a:t>Formal Architecture Review</a:t>
          </a:r>
          <a:endParaRPr lang="en-US" sz="1000" dirty="0"/>
        </a:p>
      </dgm:t>
    </dgm:pt>
    <dgm:pt modelId="{566EB617-C4E3-8744-8EC2-9C3DBE1E6B00}" type="parTrans" cxnId="{ED78D555-8AF0-6341-B8BC-3A44A49E3AB1}">
      <dgm:prSet/>
      <dgm:spPr/>
      <dgm:t>
        <a:bodyPr/>
        <a:lstStyle/>
        <a:p>
          <a:endParaRPr lang="en-US"/>
        </a:p>
      </dgm:t>
    </dgm:pt>
    <dgm:pt modelId="{921C6ACA-DC78-754A-8AF5-335E0FC16492}" type="sibTrans" cxnId="{ED78D555-8AF0-6341-B8BC-3A44A49E3AB1}">
      <dgm:prSet/>
      <dgm:spPr/>
      <dgm:t>
        <a:bodyPr/>
        <a:lstStyle/>
        <a:p>
          <a:endParaRPr lang="en-US"/>
        </a:p>
      </dgm:t>
    </dgm:pt>
    <dgm:pt modelId="{A08DE3D3-1901-FE47-B10B-E60E074E7195}">
      <dgm:prSet phldrT="[Text]"/>
      <dgm:spPr/>
      <dgm:t>
        <a:bodyPr/>
        <a:lstStyle/>
        <a:p>
          <a:r>
            <a:rPr lang="en-US" dirty="0" smtClean="0"/>
            <a:t>10</a:t>
          </a:r>
          <a:r>
            <a:rPr lang="en-US" baseline="30000" dirty="0" smtClean="0"/>
            <a:t>th</a:t>
          </a:r>
          <a:r>
            <a:rPr lang="en-US" dirty="0" smtClean="0"/>
            <a:t> June</a:t>
          </a:r>
          <a:endParaRPr lang="en-US" dirty="0"/>
        </a:p>
      </dgm:t>
    </dgm:pt>
    <dgm:pt modelId="{9D7C3294-7E37-784A-85AC-C6BAE32F3F46}" type="parTrans" cxnId="{ED0ECCB4-AAB2-0045-84DA-C78D8752C82E}">
      <dgm:prSet/>
      <dgm:spPr/>
      <dgm:t>
        <a:bodyPr/>
        <a:lstStyle/>
        <a:p>
          <a:endParaRPr lang="en-US"/>
        </a:p>
      </dgm:t>
    </dgm:pt>
    <dgm:pt modelId="{5B110258-5576-C940-8839-A56F357DAAC2}" type="sibTrans" cxnId="{ED0ECCB4-AAB2-0045-84DA-C78D8752C82E}">
      <dgm:prSet/>
      <dgm:spPr/>
      <dgm:t>
        <a:bodyPr/>
        <a:lstStyle/>
        <a:p>
          <a:endParaRPr lang="en-US"/>
        </a:p>
      </dgm:t>
    </dgm:pt>
    <dgm:pt modelId="{1DE88244-C946-9B4D-B3B2-E7C4D17692BE}">
      <dgm:prSet phldrT="[Text]" custT="1"/>
      <dgm:spPr/>
      <dgm:t>
        <a:bodyPr/>
        <a:lstStyle/>
        <a:p>
          <a:pPr algn="just"/>
          <a:r>
            <a:rPr lang="en-US" sz="1000" dirty="0" smtClean="0"/>
            <a:t>Acceptance of Z Spec</a:t>
          </a:r>
          <a:endParaRPr lang="en-US" sz="1000" dirty="0"/>
        </a:p>
      </dgm:t>
    </dgm:pt>
    <dgm:pt modelId="{D22B418A-B3F8-AC4C-A69E-941512C526CC}" type="parTrans" cxnId="{E2E5F2FC-A104-944D-AA2A-B42994396C4E}">
      <dgm:prSet/>
      <dgm:spPr/>
      <dgm:t>
        <a:bodyPr/>
        <a:lstStyle/>
        <a:p>
          <a:endParaRPr lang="en-US"/>
        </a:p>
      </dgm:t>
    </dgm:pt>
    <dgm:pt modelId="{A4AF9025-4854-F642-AA30-AC2BC9EED973}" type="sibTrans" cxnId="{E2E5F2FC-A104-944D-AA2A-B42994396C4E}">
      <dgm:prSet/>
      <dgm:spPr/>
      <dgm:t>
        <a:bodyPr/>
        <a:lstStyle/>
        <a:p>
          <a:endParaRPr lang="en-US"/>
        </a:p>
      </dgm:t>
    </dgm:pt>
    <dgm:pt modelId="{131A1876-F113-8B47-840C-807F04532686}">
      <dgm:prSet phldrT="[Text]" custT="1"/>
      <dgm:spPr/>
      <dgm:t>
        <a:bodyPr/>
        <a:lstStyle/>
        <a:p>
          <a:r>
            <a:rPr lang="en-US" sz="1000" dirty="0" smtClean="0"/>
            <a:t>First Release</a:t>
          </a:r>
          <a:endParaRPr lang="en-US" sz="1000" dirty="0"/>
        </a:p>
      </dgm:t>
    </dgm:pt>
    <dgm:pt modelId="{5E5ABEFC-DBF2-9A44-BF3C-FDB2A562BE6F}" type="parTrans" cxnId="{1CE17A56-697A-8548-AF84-66A0EAB13607}">
      <dgm:prSet/>
      <dgm:spPr/>
      <dgm:t>
        <a:bodyPr/>
        <a:lstStyle/>
        <a:p>
          <a:endParaRPr lang="en-US"/>
        </a:p>
      </dgm:t>
    </dgm:pt>
    <dgm:pt modelId="{2A99DC2E-B91A-2740-A2E1-1F625D552E0E}" type="sibTrans" cxnId="{1CE17A56-697A-8548-AF84-66A0EAB13607}">
      <dgm:prSet/>
      <dgm:spPr/>
      <dgm:t>
        <a:bodyPr/>
        <a:lstStyle/>
        <a:p>
          <a:endParaRPr lang="en-US"/>
        </a:p>
      </dgm:t>
    </dgm:pt>
    <dgm:pt modelId="{4040A43E-04DA-2E4B-8DB2-E248C45FC25C}">
      <dgm:prSet phldrT="[Text]"/>
      <dgm:spPr/>
      <dgm:t>
        <a:bodyPr/>
        <a:lstStyle/>
        <a:p>
          <a:r>
            <a:rPr lang="en-US" dirty="0" smtClean="0"/>
            <a:t>8</a:t>
          </a:r>
          <a:r>
            <a:rPr lang="en-US" baseline="30000" dirty="0" smtClean="0"/>
            <a:t>th</a:t>
          </a:r>
          <a:r>
            <a:rPr lang="en-US" dirty="0" smtClean="0"/>
            <a:t> July</a:t>
          </a:r>
          <a:endParaRPr lang="en-US" dirty="0"/>
        </a:p>
      </dgm:t>
    </dgm:pt>
    <dgm:pt modelId="{4EC64D00-5115-8F43-8FE7-C553CFAB9486}" type="parTrans" cxnId="{5C9E0216-0E4C-2A43-A0F0-84EDAEADEF30}">
      <dgm:prSet/>
      <dgm:spPr/>
      <dgm:t>
        <a:bodyPr/>
        <a:lstStyle/>
        <a:p>
          <a:endParaRPr lang="en-US"/>
        </a:p>
      </dgm:t>
    </dgm:pt>
    <dgm:pt modelId="{E60E98F2-3387-4D4B-B85F-52085CDCD114}" type="sibTrans" cxnId="{5C9E0216-0E4C-2A43-A0F0-84EDAEADEF30}">
      <dgm:prSet/>
      <dgm:spPr/>
      <dgm:t>
        <a:bodyPr/>
        <a:lstStyle/>
        <a:p>
          <a:endParaRPr lang="en-US"/>
        </a:p>
      </dgm:t>
    </dgm:pt>
    <dgm:pt modelId="{0FEF2392-D7E5-8B46-8FD6-F5DDAE22205E}">
      <dgm:prSet phldrT="[Text]"/>
      <dgm:spPr/>
      <dgm:t>
        <a:bodyPr/>
        <a:lstStyle/>
        <a:p>
          <a:r>
            <a:rPr lang="en-US" dirty="0" smtClean="0"/>
            <a:t>22</a:t>
          </a:r>
          <a:r>
            <a:rPr lang="en-US" baseline="30000" dirty="0" smtClean="0"/>
            <a:t>nd</a:t>
          </a:r>
          <a:r>
            <a:rPr lang="en-US" dirty="0" smtClean="0"/>
            <a:t> July </a:t>
          </a:r>
          <a:endParaRPr lang="en-US" dirty="0"/>
        </a:p>
      </dgm:t>
    </dgm:pt>
    <dgm:pt modelId="{189511BA-3F30-9346-AEB5-9D268EBDC942}" type="parTrans" cxnId="{0B80B14E-6B5B-FC4E-9190-B3FD0D5745F1}">
      <dgm:prSet/>
      <dgm:spPr/>
      <dgm:t>
        <a:bodyPr/>
        <a:lstStyle/>
        <a:p>
          <a:endParaRPr lang="en-US"/>
        </a:p>
      </dgm:t>
    </dgm:pt>
    <dgm:pt modelId="{CE728224-1C7C-B244-989B-0B3780AD17C7}" type="sibTrans" cxnId="{0B80B14E-6B5B-FC4E-9190-B3FD0D5745F1}">
      <dgm:prSet/>
      <dgm:spPr/>
      <dgm:t>
        <a:bodyPr/>
        <a:lstStyle/>
        <a:p>
          <a:endParaRPr lang="en-US"/>
        </a:p>
      </dgm:t>
    </dgm:pt>
    <dgm:pt modelId="{00170DC9-91B4-934B-89FA-17E0FD5F8784}">
      <dgm:prSet phldrT="[Text]" custT="1"/>
      <dgm:spPr/>
      <dgm:t>
        <a:bodyPr/>
        <a:lstStyle/>
        <a:p>
          <a:r>
            <a:rPr lang="en-US" sz="1000" dirty="0" smtClean="0"/>
            <a:t>Third Release</a:t>
          </a:r>
          <a:endParaRPr lang="en-US" sz="1000" dirty="0"/>
        </a:p>
      </dgm:t>
    </dgm:pt>
    <dgm:pt modelId="{EE50D5AE-3962-EB48-BBED-39B223E2022E}" type="parTrans" cxnId="{5F9EED98-FE63-C646-B26F-2ADE0910EC46}">
      <dgm:prSet/>
      <dgm:spPr/>
      <dgm:t>
        <a:bodyPr/>
        <a:lstStyle/>
        <a:p>
          <a:endParaRPr lang="en-US"/>
        </a:p>
      </dgm:t>
    </dgm:pt>
    <dgm:pt modelId="{21D6EEB1-7C55-3546-A935-24CAB078178E}" type="sibTrans" cxnId="{5F9EED98-FE63-C646-B26F-2ADE0910EC46}">
      <dgm:prSet/>
      <dgm:spPr/>
      <dgm:t>
        <a:bodyPr/>
        <a:lstStyle/>
        <a:p>
          <a:endParaRPr lang="en-US"/>
        </a:p>
      </dgm:t>
    </dgm:pt>
    <dgm:pt modelId="{9F99B938-5511-3C41-BD51-EB41C67EF9EA}">
      <dgm:prSet phldrT="[Text]"/>
      <dgm:spPr/>
      <dgm:t>
        <a:bodyPr/>
        <a:lstStyle/>
        <a:p>
          <a:r>
            <a:rPr lang="en-US" dirty="0" smtClean="0"/>
            <a:t>29</a:t>
          </a:r>
          <a:r>
            <a:rPr lang="en-US" baseline="30000" dirty="0" smtClean="0"/>
            <a:t>th</a:t>
          </a:r>
          <a:r>
            <a:rPr lang="en-US" dirty="0" smtClean="0"/>
            <a:t> July</a:t>
          </a:r>
          <a:endParaRPr lang="en-US" dirty="0"/>
        </a:p>
      </dgm:t>
    </dgm:pt>
    <dgm:pt modelId="{86F17105-DAC3-5446-952A-332765EB3071}" type="parTrans" cxnId="{B6593832-65FF-074A-BAEF-5700528272BD}">
      <dgm:prSet/>
      <dgm:spPr/>
      <dgm:t>
        <a:bodyPr/>
        <a:lstStyle/>
        <a:p>
          <a:endParaRPr lang="en-US"/>
        </a:p>
      </dgm:t>
    </dgm:pt>
    <dgm:pt modelId="{7A9676BA-4EC9-A44F-A0CC-6672FD32A965}" type="sibTrans" cxnId="{B6593832-65FF-074A-BAEF-5700528272BD}">
      <dgm:prSet/>
      <dgm:spPr/>
      <dgm:t>
        <a:bodyPr/>
        <a:lstStyle/>
        <a:p>
          <a:endParaRPr lang="en-US"/>
        </a:p>
      </dgm:t>
    </dgm:pt>
    <dgm:pt modelId="{34465C61-3BF7-7249-A8A0-878BF0CFB0D1}">
      <dgm:prSet phldrT="[Text]" custT="1"/>
      <dgm:spPr/>
      <dgm:t>
        <a:bodyPr/>
        <a:lstStyle/>
        <a:p>
          <a:r>
            <a:rPr lang="en-US" sz="1000" dirty="0" smtClean="0"/>
            <a:t>Transition Documents Review</a:t>
          </a:r>
          <a:endParaRPr lang="en-US" sz="1000" dirty="0"/>
        </a:p>
      </dgm:t>
    </dgm:pt>
    <dgm:pt modelId="{B2C6B254-11B9-9C42-97A5-9CEB1E71258E}" type="parTrans" cxnId="{62B86C71-199B-C04E-93CF-BB83BCC1E8A6}">
      <dgm:prSet/>
      <dgm:spPr/>
      <dgm:t>
        <a:bodyPr/>
        <a:lstStyle/>
        <a:p>
          <a:endParaRPr lang="en-US"/>
        </a:p>
      </dgm:t>
    </dgm:pt>
    <dgm:pt modelId="{10F64B64-5B1B-8E49-B5F7-0BC237F98C5D}" type="sibTrans" cxnId="{62B86C71-199B-C04E-93CF-BB83BCC1E8A6}">
      <dgm:prSet/>
      <dgm:spPr/>
      <dgm:t>
        <a:bodyPr/>
        <a:lstStyle/>
        <a:p>
          <a:endParaRPr lang="en-US"/>
        </a:p>
      </dgm:t>
    </dgm:pt>
    <dgm:pt modelId="{456C6BCE-06DF-DB48-8799-613F5C38E33E}">
      <dgm:prSet phldrT="[Text]"/>
      <dgm:spPr/>
      <dgm:t>
        <a:bodyPr/>
        <a:lstStyle/>
        <a:p>
          <a:r>
            <a:rPr lang="en-US" dirty="0" smtClean="0"/>
            <a:t>5</a:t>
          </a:r>
          <a:r>
            <a:rPr lang="en-US" baseline="30000" dirty="0" smtClean="0"/>
            <a:t>th</a:t>
          </a:r>
          <a:r>
            <a:rPr lang="en-US" dirty="0" smtClean="0"/>
            <a:t> August</a:t>
          </a:r>
          <a:endParaRPr lang="en-US" dirty="0"/>
        </a:p>
      </dgm:t>
    </dgm:pt>
    <dgm:pt modelId="{3CCBAAAF-ECDC-7C46-8AB8-0F27FCB8DBA8}" type="parTrans" cxnId="{EDC1A6FC-1F95-7C4B-9387-5C97E43E49F3}">
      <dgm:prSet/>
      <dgm:spPr/>
      <dgm:t>
        <a:bodyPr/>
        <a:lstStyle/>
        <a:p>
          <a:endParaRPr lang="en-US"/>
        </a:p>
      </dgm:t>
    </dgm:pt>
    <dgm:pt modelId="{4F51D2E9-712B-3C48-953F-6684E735B7DD}" type="sibTrans" cxnId="{EDC1A6FC-1F95-7C4B-9387-5C97E43E49F3}">
      <dgm:prSet/>
      <dgm:spPr/>
      <dgm:t>
        <a:bodyPr/>
        <a:lstStyle/>
        <a:p>
          <a:endParaRPr lang="en-US"/>
        </a:p>
      </dgm:t>
    </dgm:pt>
    <dgm:pt modelId="{CCF0985F-4851-324F-805F-34860D0D9914}">
      <dgm:prSet phldrT="[Text]"/>
      <dgm:spPr/>
      <dgm:t>
        <a:bodyPr/>
        <a:lstStyle/>
        <a:p>
          <a:r>
            <a:rPr lang="en-US" dirty="0" smtClean="0"/>
            <a:t>Final Walkthrough</a:t>
          </a:r>
          <a:endParaRPr lang="en-US" dirty="0"/>
        </a:p>
      </dgm:t>
    </dgm:pt>
    <dgm:pt modelId="{5432A8D5-D63D-7B41-81B8-553459475CB2}" type="parTrans" cxnId="{33552531-78AB-224D-9337-707916E9EAB7}">
      <dgm:prSet/>
      <dgm:spPr/>
      <dgm:t>
        <a:bodyPr/>
        <a:lstStyle/>
        <a:p>
          <a:endParaRPr lang="en-US"/>
        </a:p>
      </dgm:t>
    </dgm:pt>
    <dgm:pt modelId="{641D745D-FC7A-DF4D-AFB7-712F6970B05D}" type="sibTrans" cxnId="{33552531-78AB-224D-9337-707916E9EAB7}">
      <dgm:prSet/>
      <dgm:spPr/>
      <dgm:t>
        <a:bodyPr/>
        <a:lstStyle/>
        <a:p>
          <a:endParaRPr lang="en-US"/>
        </a:p>
      </dgm:t>
    </dgm:pt>
    <dgm:pt modelId="{44421AE2-66D8-8B45-9BF4-8C3B2CBB2846}">
      <dgm:prSet phldrT="[Text]" custT="1"/>
      <dgm:spPr/>
      <dgm:t>
        <a:bodyPr/>
        <a:lstStyle/>
        <a:p>
          <a:r>
            <a:rPr lang="en-US" sz="1000" dirty="0" smtClean="0"/>
            <a:t>Second Release</a:t>
          </a:r>
          <a:endParaRPr lang="en-US" sz="1000" dirty="0"/>
        </a:p>
      </dgm:t>
    </dgm:pt>
    <dgm:pt modelId="{7A4668D5-A2DD-5F42-B809-83E2F69E3FBC}" type="parTrans" cxnId="{FA4827F1-8D3C-3044-9320-155D2A66622C}">
      <dgm:prSet/>
      <dgm:spPr/>
      <dgm:t>
        <a:bodyPr/>
        <a:lstStyle/>
        <a:p>
          <a:endParaRPr lang="en-US"/>
        </a:p>
      </dgm:t>
    </dgm:pt>
    <dgm:pt modelId="{BC1CAF0D-FCE9-F44E-941C-5AEE3B8E868E}" type="sibTrans" cxnId="{FA4827F1-8D3C-3044-9320-155D2A66622C}">
      <dgm:prSet/>
      <dgm:spPr/>
      <dgm:t>
        <a:bodyPr/>
        <a:lstStyle/>
        <a:p>
          <a:endParaRPr lang="en-US"/>
        </a:p>
      </dgm:t>
    </dgm:pt>
    <dgm:pt modelId="{0B67A42F-01B4-1D42-BC79-21F3A99F7270}">
      <dgm:prSet phldrT="[Text]" custT="1"/>
      <dgm:spPr/>
      <dgm:t>
        <a:bodyPr/>
        <a:lstStyle/>
        <a:p>
          <a:endParaRPr lang="en-US" sz="1000" dirty="0"/>
        </a:p>
      </dgm:t>
    </dgm:pt>
    <dgm:pt modelId="{0CD20803-8952-334E-82EB-C7474D8F3E11}" type="parTrans" cxnId="{83DA8096-683C-CE42-9C2A-D028AB71611E}">
      <dgm:prSet/>
      <dgm:spPr/>
      <dgm:t>
        <a:bodyPr/>
        <a:lstStyle/>
        <a:p>
          <a:endParaRPr lang="en-US"/>
        </a:p>
      </dgm:t>
    </dgm:pt>
    <dgm:pt modelId="{3F0FFF8D-C4E0-F84B-9BEF-FA48ED9160B2}" type="sibTrans" cxnId="{83DA8096-683C-CE42-9C2A-D028AB71611E}">
      <dgm:prSet/>
      <dgm:spPr/>
      <dgm:t>
        <a:bodyPr/>
        <a:lstStyle/>
        <a:p>
          <a:endParaRPr lang="en-US"/>
        </a:p>
      </dgm:t>
    </dgm:pt>
    <dgm:pt modelId="{64FB1D90-E8A2-454D-8D89-2F595F634A21}">
      <dgm:prSet phldrT="[Text]" custT="1"/>
      <dgm:spPr/>
      <dgm:t>
        <a:bodyPr/>
        <a:lstStyle/>
        <a:p>
          <a:r>
            <a:rPr lang="en-US" sz="1000" dirty="0" smtClean="0"/>
            <a:t>24</a:t>
          </a:r>
          <a:r>
            <a:rPr lang="en-US" sz="1000" baseline="30000" dirty="0" smtClean="0"/>
            <a:t>th</a:t>
          </a:r>
          <a:r>
            <a:rPr lang="en-US" sz="1000" dirty="0" smtClean="0"/>
            <a:t> June</a:t>
          </a:r>
          <a:endParaRPr lang="en-US" sz="1000" dirty="0"/>
        </a:p>
      </dgm:t>
    </dgm:pt>
    <dgm:pt modelId="{07A5794D-28C2-CA48-8CA9-2C81857E713F}" type="parTrans" cxnId="{B8C79E5A-D026-3541-8191-189CD1098324}">
      <dgm:prSet/>
      <dgm:spPr/>
      <dgm:t>
        <a:bodyPr/>
        <a:lstStyle/>
        <a:p>
          <a:endParaRPr lang="en-US"/>
        </a:p>
      </dgm:t>
    </dgm:pt>
    <dgm:pt modelId="{B5A48D3C-6417-C746-A8CE-D0A90B5BE725}" type="sibTrans" cxnId="{B8C79E5A-D026-3541-8191-189CD1098324}">
      <dgm:prSet/>
      <dgm:spPr/>
      <dgm:t>
        <a:bodyPr/>
        <a:lstStyle/>
        <a:p>
          <a:endParaRPr lang="en-US"/>
        </a:p>
      </dgm:t>
    </dgm:pt>
    <dgm:pt modelId="{84EA35CB-180F-1446-A520-413518992092}">
      <dgm:prSet phldrT="[Text]" custT="1"/>
      <dgm:spPr/>
      <dgm:t>
        <a:bodyPr/>
        <a:lstStyle/>
        <a:p>
          <a:endParaRPr lang="en-US" sz="1000" dirty="0"/>
        </a:p>
      </dgm:t>
    </dgm:pt>
    <dgm:pt modelId="{E41E230C-D9CD-9446-ABDE-0E5013512E5F}" type="parTrans" cxnId="{3958E690-F9B5-1044-8AF9-2481BF637B56}">
      <dgm:prSet/>
      <dgm:spPr/>
      <dgm:t>
        <a:bodyPr/>
        <a:lstStyle/>
        <a:p>
          <a:endParaRPr lang="en-US"/>
        </a:p>
      </dgm:t>
    </dgm:pt>
    <dgm:pt modelId="{B85AAF0F-2E3A-7D4F-8A7B-B1A190DB7683}" type="sibTrans" cxnId="{3958E690-F9B5-1044-8AF9-2481BF637B56}">
      <dgm:prSet/>
      <dgm:spPr/>
      <dgm:t>
        <a:bodyPr/>
        <a:lstStyle/>
        <a:p>
          <a:endParaRPr lang="en-US"/>
        </a:p>
      </dgm:t>
    </dgm:pt>
    <dgm:pt modelId="{3E4F660D-9076-D744-B6A5-382C0EDFEDF0}">
      <dgm:prSet phldrT="[Text]"/>
      <dgm:spPr/>
      <dgm:t>
        <a:bodyPr/>
        <a:lstStyle/>
        <a:p>
          <a:endParaRPr lang="en-US" dirty="0"/>
        </a:p>
      </dgm:t>
    </dgm:pt>
    <dgm:pt modelId="{27AE82B5-B85E-F14B-AC99-69C850307E98}" type="parTrans" cxnId="{3178C3E8-4A0B-CE4B-BDAE-B3A40A0B8F2D}">
      <dgm:prSet/>
      <dgm:spPr/>
      <dgm:t>
        <a:bodyPr/>
        <a:lstStyle/>
        <a:p>
          <a:endParaRPr lang="en-US"/>
        </a:p>
      </dgm:t>
    </dgm:pt>
    <dgm:pt modelId="{44222A9D-2F15-404E-833F-C6F6C8E229CB}" type="sibTrans" cxnId="{3178C3E8-4A0B-CE4B-BDAE-B3A40A0B8F2D}">
      <dgm:prSet/>
      <dgm:spPr/>
      <dgm:t>
        <a:bodyPr/>
        <a:lstStyle/>
        <a:p>
          <a:endParaRPr lang="en-US"/>
        </a:p>
      </dgm:t>
    </dgm:pt>
    <dgm:pt modelId="{B7A683EA-20F2-7F4D-9553-912C955DC3E8}">
      <dgm:prSet phldrT="[Text]" custT="1"/>
      <dgm:spPr/>
      <dgm:t>
        <a:bodyPr/>
        <a:lstStyle/>
        <a:p>
          <a:endParaRPr lang="en-US" sz="1000" dirty="0"/>
        </a:p>
      </dgm:t>
    </dgm:pt>
    <dgm:pt modelId="{00527FAF-1F31-0144-B44E-B69745805F4D}" type="parTrans" cxnId="{E5897E48-5534-8244-B5B1-38994B5FC0FC}">
      <dgm:prSet/>
      <dgm:spPr/>
      <dgm:t>
        <a:bodyPr/>
        <a:lstStyle/>
        <a:p>
          <a:endParaRPr lang="en-US"/>
        </a:p>
      </dgm:t>
    </dgm:pt>
    <dgm:pt modelId="{3B9E2583-3F36-ED47-B73F-C8B82F7A5988}" type="sibTrans" cxnId="{E5897E48-5534-8244-B5B1-38994B5FC0FC}">
      <dgm:prSet/>
      <dgm:spPr/>
      <dgm:t>
        <a:bodyPr/>
        <a:lstStyle/>
        <a:p>
          <a:endParaRPr lang="en-US"/>
        </a:p>
      </dgm:t>
    </dgm:pt>
    <dgm:pt modelId="{4D3AB870-DF4A-DB4D-8943-E52DCDA84C38}" type="pres">
      <dgm:prSet presAssocID="{547E4BF3-3A29-8043-A073-2CDD385EBA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AD275A-0D33-7049-A350-3205331C3FBA}" type="pres">
      <dgm:prSet presAssocID="{547E4BF3-3A29-8043-A073-2CDD385EBA4B}" presName="tSp" presStyleCnt="0"/>
      <dgm:spPr/>
      <dgm:t>
        <a:bodyPr/>
        <a:lstStyle/>
        <a:p>
          <a:endParaRPr lang="en-US"/>
        </a:p>
      </dgm:t>
    </dgm:pt>
    <dgm:pt modelId="{3E7559CB-6230-DB4E-9563-CAE639FC820E}" type="pres">
      <dgm:prSet presAssocID="{547E4BF3-3A29-8043-A073-2CDD385EBA4B}" presName="bSp" presStyleCnt="0"/>
      <dgm:spPr/>
      <dgm:t>
        <a:bodyPr/>
        <a:lstStyle/>
        <a:p>
          <a:endParaRPr lang="en-US"/>
        </a:p>
      </dgm:t>
    </dgm:pt>
    <dgm:pt modelId="{9F059AFB-082F-0C4B-8B3E-154E7684E999}" type="pres">
      <dgm:prSet presAssocID="{547E4BF3-3A29-8043-A073-2CDD385EBA4B}" presName="process" presStyleCnt="0"/>
      <dgm:spPr/>
      <dgm:t>
        <a:bodyPr/>
        <a:lstStyle/>
        <a:p>
          <a:endParaRPr lang="en-US"/>
        </a:p>
      </dgm:t>
    </dgm:pt>
    <dgm:pt modelId="{983A6DA7-CBDD-C545-B7B0-89916BD11245}" type="pres">
      <dgm:prSet presAssocID="{D18DBCDD-2C2F-E846-91EB-23CA96781F34}" presName="composite1" presStyleCnt="0"/>
      <dgm:spPr/>
      <dgm:t>
        <a:bodyPr/>
        <a:lstStyle/>
        <a:p>
          <a:endParaRPr lang="en-US"/>
        </a:p>
      </dgm:t>
    </dgm:pt>
    <dgm:pt modelId="{E99FCD28-B914-264B-85CD-162752771DFE}" type="pres">
      <dgm:prSet presAssocID="{D18DBCDD-2C2F-E846-91EB-23CA96781F34}" presName="dummyNode1" presStyleLbl="node1" presStyleIdx="0" presStyleCnt="8"/>
      <dgm:spPr/>
      <dgm:t>
        <a:bodyPr/>
        <a:lstStyle/>
        <a:p>
          <a:endParaRPr lang="en-US"/>
        </a:p>
      </dgm:t>
    </dgm:pt>
    <dgm:pt modelId="{842BF3AC-BD0E-EC49-89CF-2E64840954AA}" type="pres">
      <dgm:prSet presAssocID="{D18DBCDD-2C2F-E846-91EB-23CA96781F34}" presName="childNode1" presStyleLbl="bgAcc1" presStyleIdx="0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6ED23-50E6-2A42-89A9-D5B01382A8FB}" type="pres">
      <dgm:prSet presAssocID="{D18DBCDD-2C2F-E846-91EB-23CA96781F34}" presName="childNode1tx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14C7B-1736-C24F-8D9F-2F793A8A3B13}" type="pres">
      <dgm:prSet presAssocID="{D18DBCDD-2C2F-E846-91EB-23CA96781F34}" presName="parentNode1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7AD05-CBFE-E64C-A01B-4AC53E76CE8E}" type="pres">
      <dgm:prSet presAssocID="{D18DBCDD-2C2F-E846-91EB-23CA96781F34}" presName="connSite1" presStyleCnt="0"/>
      <dgm:spPr/>
      <dgm:t>
        <a:bodyPr/>
        <a:lstStyle/>
        <a:p>
          <a:endParaRPr lang="en-US"/>
        </a:p>
      </dgm:t>
    </dgm:pt>
    <dgm:pt modelId="{44644673-05A3-BD47-9B31-9B680F0AFE09}" type="pres">
      <dgm:prSet presAssocID="{3DF0D30B-6A04-CE4F-99F2-A9118419EB56}" presName="Name9" presStyleLbl="sibTrans2D1" presStyleIdx="0" presStyleCnt="7"/>
      <dgm:spPr/>
      <dgm:t>
        <a:bodyPr/>
        <a:lstStyle/>
        <a:p>
          <a:endParaRPr lang="en-US"/>
        </a:p>
      </dgm:t>
    </dgm:pt>
    <dgm:pt modelId="{8BC5B88F-BF59-874F-8571-8FF3B3DD62A9}" type="pres">
      <dgm:prSet presAssocID="{A04DA93B-7363-594F-82AD-33B6BDE12B84}" presName="composite2" presStyleCnt="0"/>
      <dgm:spPr/>
      <dgm:t>
        <a:bodyPr/>
        <a:lstStyle/>
        <a:p>
          <a:endParaRPr lang="en-US"/>
        </a:p>
      </dgm:t>
    </dgm:pt>
    <dgm:pt modelId="{19F1B26F-7A80-4E49-B07F-103DF8D4E56D}" type="pres">
      <dgm:prSet presAssocID="{A04DA93B-7363-594F-82AD-33B6BDE12B84}" presName="dummyNode2" presStyleLbl="node1" presStyleIdx="0" presStyleCnt="8"/>
      <dgm:spPr/>
      <dgm:t>
        <a:bodyPr/>
        <a:lstStyle/>
        <a:p>
          <a:endParaRPr lang="en-US"/>
        </a:p>
      </dgm:t>
    </dgm:pt>
    <dgm:pt modelId="{F2C03BDA-AA6C-034F-9BD8-E2C30EECB46A}" type="pres">
      <dgm:prSet presAssocID="{A04DA93B-7363-594F-82AD-33B6BDE12B84}" presName="childNode2" presStyleLbl="bgAcc1" presStyleIdx="1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10CE4-8626-624D-9F62-EEF856EC1AD3}" type="pres">
      <dgm:prSet presAssocID="{A04DA93B-7363-594F-82AD-33B6BDE12B84}" presName="childNode2tx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7952C4-D750-324B-947B-C8ACE38410C1}" type="pres">
      <dgm:prSet presAssocID="{A04DA93B-7363-594F-82AD-33B6BDE12B84}" presName="parentNode2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DBB17-8F60-4E43-A576-974280F3A6C9}" type="pres">
      <dgm:prSet presAssocID="{A04DA93B-7363-594F-82AD-33B6BDE12B84}" presName="connSite2" presStyleCnt="0"/>
      <dgm:spPr/>
      <dgm:t>
        <a:bodyPr/>
        <a:lstStyle/>
        <a:p>
          <a:endParaRPr lang="en-US"/>
        </a:p>
      </dgm:t>
    </dgm:pt>
    <dgm:pt modelId="{5A9F85D9-9417-F049-89FB-C0A13EEA45E0}" type="pres">
      <dgm:prSet presAssocID="{9B6DD58A-3336-8E4E-B33E-01251A17B79B}" presName="Name18" presStyleLbl="sibTrans2D1" presStyleIdx="1" presStyleCnt="7"/>
      <dgm:spPr/>
      <dgm:t>
        <a:bodyPr/>
        <a:lstStyle/>
        <a:p>
          <a:endParaRPr lang="en-US"/>
        </a:p>
      </dgm:t>
    </dgm:pt>
    <dgm:pt modelId="{37073577-3696-784A-8541-4B9901FBE9A9}" type="pres">
      <dgm:prSet presAssocID="{A08DE3D3-1901-FE47-B10B-E60E074E7195}" presName="composite1" presStyleCnt="0"/>
      <dgm:spPr/>
      <dgm:t>
        <a:bodyPr/>
        <a:lstStyle/>
        <a:p>
          <a:endParaRPr lang="en-US"/>
        </a:p>
      </dgm:t>
    </dgm:pt>
    <dgm:pt modelId="{8766DF7D-E1C6-C145-9CF5-CFE14C1C63CD}" type="pres">
      <dgm:prSet presAssocID="{A08DE3D3-1901-FE47-B10B-E60E074E7195}" presName="dummyNode1" presStyleLbl="node1" presStyleIdx="1" presStyleCnt="8"/>
      <dgm:spPr/>
      <dgm:t>
        <a:bodyPr/>
        <a:lstStyle/>
        <a:p>
          <a:endParaRPr lang="en-US"/>
        </a:p>
      </dgm:t>
    </dgm:pt>
    <dgm:pt modelId="{2A1BD668-CCF7-0943-9557-28E77A94DD0E}" type="pres">
      <dgm:prSet presAssocID="{A08DE3D3-1901-FE47-B10B-E60E074E7195}" presName="childNode1" presStyleLbl="bgAcc1" presStyleIdx="2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94408-C04A-7E4D-991B-80CCC93D439B}" type="pres">
      <dgm:prSet presAssocID="{A08DE3D3-1901-FE47-B10B-E60E074E7195}" presName="childNode1tx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5D959-B419-1348-8CA8-DCD88489CFD8}" type="pres">
      <dgm:prSet presAssocID="{A08DE3D3-1901-FE47-B10B-E60E074E7195}" presName="parentNode1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4843A0-333A-F84C-B72A-5DD64470D9CA}" type="pres">
      <dgm:prSet presAssocID="{A08DE3D3-1901-FE47-B10B-E60E074E7195}" presName="connSite1" presStyleCnt="0"/>
      <dgm:spPr/>
      <dgm:t>
        <a:bodyPr/>
        <a:lstStyle/>
        <a:p>
          <a:endParaRPr lang="en-US"/>
        </a:p>
      </dgm:t>
    </dgm:pt>
    <dgm:pt modelId="{69CBA63B-0822-6E42-A914-3085472A7ACC}" type="pres">
      <dgm:prSet presAssocID="{5B110258-5576-C940-8839-A56F357DAAC2}" presName="Name9" presStyleLbl="sibTrans2D1" presStyleIdx="2" presStyleCnt="7"/>
      <dgm:spPr/>
      <dgm:t>
        <a:bodyPr/>
        <a:lstStyle/>
        <a:p>
          <a:endParaRPr lang="en-US"/>
        </a:p>
      </dgm:t>
    </dgm:pt>
    <dgm:pt modelId="{0C3B86E8-BC6D-624D-9FD7-23836605420D}" type="pres">
      <dgm:prSet presAssocID="{64FB1D90-E8A2-454D-8D89-2F595F634A21}" presName="composite2" presStyleCnt="0"/>
      <dgm:spPr/>
      <dgm:t>
        <a:bodyPr/>
        <a:lstStyle/>
        <a:p>
          <a:endParaRPr lang="en-US"/>
        </a:p>
      </dgm:t>
    </dgm:pt>
    <dgm:pt modelId="{F114B3C4-6135-CE44-815F-F1049BDE047A}" type="pres">
      <dgm:prSet presAssocID="{64FB1D90-E8A2-454D-8D89-2F595F634A21}" presName="dummyNode2" presStyleLbl="node1" presStyleIdx="2" presStyleCnt="8"/>
      <dgm:spPr/>
      <dgm:t>
        <a:bodyPr/>
        <a:lstStyle/>
        <a:p>
          <a:endParaRPr lang="en-US"/>
        </a:p>
      </dgm:t>
    </dgm:pt>
    <dgm:pt modelId="{2A81B0CC-4190-5140-8E3B-92DC561D2D78}" type="pres">
      <dgm:prSet presAssocID="{64FB1D90-E8A2-454D-8D89-2F595F634A21}" presName="childNode2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262EA0-20AB-EE47-BF34-64D40CDBD9E6}" type="pres">
      <dgm:prSet presAssocID="{64FB1D90-E8A2-454D-8D89-2F595F634A21}" presName="childNode2tx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BA8BB-0BB6-EE44-A0E2-8BFC5C36B57F}" type="pres">
      <dgm:prSet presAssocID="{64FB1D90-E8A2-454D-8D89-2F595F634A21}" presName="parentNode2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379B8-171B-D24F-8D6B-3603674D3189}" type="pres">
      <dgm:prSet presAssocID="{64FB1D90-E8A2-454D-8D89-2F595F634A21}" presName="connSite2" presStyleCnt="0"/>
      <dgm:spPr/>
      <dgm:t>
        <a:bodyPr/>
        <a:lstStyle/>
        <a:p>
          <a:endParaRPr lang="en-US"/>
        </a:p>
      </dgm:t>
    </dgm:pt>
    <dgm:pt modelId="{BA1732F0-0B36-C747-937A-4B52011C4C87}" type="pres">
      <dgm:prSet presAssocID="{B5A48D3C-6417-C746-A8CE-D0A90B5BE725}" presName="Name18" presStyleLbl="sibTrans2D1" presStyleIdx="3" presStyleCnt="7"/>
      <dgm:spPr/>
      <dgm:t>
        <a:bodyPr/>
        <a:lstStyle/>
        <a:p>
          <a:endParaRPr lang="en-US"/>
        </a:p>
      </dgm:t>
    </dgm:pt>
    <dgm:pt modelId="{1FDCD1E7-0685-A141-B2EB-BC92716989A9}" type="pres">
      <dgm:prSet presAssocID="{4040A43E-04DA-2E4B-8DB2-E248C45FC25C}" presName="composite1" presStyleCnt="0"/>
      <dgm:spPr/>
      <dgm:t>
        <a:bodyPr/>
        <a:lstStyle/>
        <a:p>
          <a:endParaRPr lang="en-US"/>
        </a:p>
      </dgm:t>
    </dgm:pt>
    <dgm:pt modelId="{14926F76-C90E-8540-ADEA-5549587635F3}" type="pres">
      <dgm:prSet presAssocID="{4040A43E-04DA-2E4B-8DB2-E248C45FC25C}" presName="dummyNode1" presStyleLbl="node1" presStyleIdx="3" presStyleCnt="8"/>
      <dgm:spPr/>
      <dgm:t>
        <a:bodyPr/>
        <a:lstStyle/>
        <a:p>
          <a:endParaRPr lang="en-US"/>
        </a:p>
      </dgm:t>
    </dgm:pt>
    <dgm:pt modelId="{D32B508C-0C97-544E-A653-EE9026033710}" type="pres">
      <dgm:prSet presAssocID="{4040A43E-04DA-2E4B-8DB2-E248C45FC25C}" presName="childNode1" presStyleLbl="bgAcc1" presStyleIdx="4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C484F-7453-5C46-AD5D-DDB3456CA594}" type="pres">
      <dgm:prSet presAssocID="{4040A43E-04DA-2E4B-8DB2-E248C45FC25C}" presName="childNode1tx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373DC-03B1-7149-89A0-88FDD18C2FD9}" type="pres">
      <dgm:prSet presAssocID="{4040A43E-04DA-2E4B-8DB2-E248C45FC25C}" presName="parentNode1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D41F5E-785D-144A-85D7-13EE9E9F3C05}" type="pres">
      <dgm:prSet presAssocID="{4040A43E-04DA-2E4B-8DB2-E248C45FC25C}" presName="connSite1" presStyleCnt="0"/>
      <dgm:spPr/>
      <dgm:t>
        <a:bodyPr/>
        <a:lstStyle/>
        <a:p>
          <a:endParaRPr lang="en-US"/>
        </a:p>
      </dgm:t>
    </dgm:pt>
    <dgm:pt modelId="{A091EFBD-4816-3E45-A918-CD6A9AA79AFC}" type="pres">
      <dgm:prSet presAssocID="{E60E98F2-3387-4D4B-B85F-52085CDCD114}" presName="Name9" presStyleLbl="sibTrans2D1" presStyleIdx="4" presStyleCnt="7"/>
      <dgm:spPr/>
      <dgm:t>
        <a:bodyPr/>
        <a:lstStyle/>
        <a:p>
          <a:endParaRPr lang="en-US"/>
        </a:p>
      </dgm:t>
    </dgm:pt>
    <dgm:pt modelId="{051759E4-6278-AF48-B812-614C316096E8}" type="pres">
      <dgm:prSet presAssocID="{0FEF2392-D7E5-8B46-8FD6-F5DDAE22205E}" presName="composite2" presStyleCnt="0"/>
      <dgm:spPr/>
      <dgm:t>
        <a:bodyPr/>
        <a:lstStyle/>
        <a:p>
          <a:endParaRPr lang="en-US"/>
        </a:p>
      </dgm:t>
    </dgm:pt>
    <dgm:pt modelId="{B95CF03A-A4EB-6C41-B1E6-1C702DD08B64}" type="pres">
      <dgm:prSet presAssocID="{0FEF2392-D7E5-8B46-8FD6-F5DDAE22205E}" presName="dummyNode2" presStyleLbl="node1" presStyleIdx="4" presStyleCnt="8"/>
      <dgm:spPr/>
      <dgm:t>
        <a:bodyPr/>
        <a:lstStyle/>
        <a:p>
          <a:endParaRPr lang="en-US"/>
        </a:p>
      </dgm:t>
    </dgm:pt>
    <dgm:pt modelId="{23C52BEC-5563-944B-B93D-EFCF094F557C}" type="pres">
      <dgm:prSet presAssocID="{0FEF2392-D7E5-8B46-8FD6-F5DDAE22205E}" presName="childNode2" presStyleLbl="bgAcc1" presStyleIdx="5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3CBDE-FE89-D648-8145-AA6270CEA9F2}" type="pres">
      <dgm:prSet presAssocID="{0FEF2392-D7E5-8B46-8FD6-F5DDAE22205E}" presName="childNode2tx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CE3E1-6E94-1742-AE9E-EE7A82BCF7BA}" type="pres">
      <dgm:prSet presAssocID="{0FEF2392-D7E5-8B46-8FD6-F5DDAE22205E}" presName="parentNode2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5A55CE-A5DE-124B-9BF1-C20C7670A92C}" type="pres">
      <dgm:prSet presAssocID="{0FEF2392-D7E5-8B46-8FD6-F5DDAE22205E}" presName="connSite2" presStyleCnt="0"/>
      <dgm:spPr/>
      <dgm:t>
        <a:bodyPr/>
        <a:lstStyle/>
        <a:p>
          <a:endParaRPr lang="en-US"/>
        </a:p>
      </dgm:t>
    </dgm:pt>
    <dgm:pt modelId="{C05E1DB4-0597-6A48-9694-C6FAA543AC7D}" type="pres">
      <dgm:prSet presAssocID="{CE728224-1C7C-B244-989B-0B3780AD17C7}" presName="Name18" presStyleLbl="sibTrans2D1" presStyleIdx="5" presStyleCnt="7"/>
      <dgm:spPr/>
      <dgm:t>
        <a:bodyPr/>
        <a:lstStyle/>
        <a:p>
          <a:endParaRPr lang="en-US"/>
        </a:p>
      </dgm:t>
    </dgm:pt>
    <dgm:pt modelId="{5C473039-BB4D-3C40-AC81-6631E15D3F5B}" type="pres">
      <dgm:prSet presAssocID="{9F99B938-5511-3C41-BD51-EB41C67EF9EA}" presName="composite1" presStyleCnt="0"/>
      <dgm:spPr/>
      <dgm:t>
        <a:bodyPr/>
        <a:lstStyle/>
        <a:p>
          <a:endParaRPr lang="en-US"/>
        </a:p>
      </dgm:t>
    </dgm:pt>
    <dgm:pt modelId="{94262A18-F2BC-8C46-8FB2-6D6A82C6167B}" type="pres">
      <dgm:prSet presAssocID="{9F99B938-5511-3C41-BD51-EB41C67EF9EA}" presName="dummyNode1" presStyleLbl="node1" presStyleIdx="5" presStyleCnt="8"/>
      <dgm:spPr/>
      <dgm:t>
        <a:bodyPr/>
        <a:lstStyle/>
        <a:p>
          <a:endParaRPr lang="en-US"/>
        </a:p>
      </dgm:t>
    </dgm:pt>
    <dgm:pt modelId="{2F7E2908-5C58-5749-A2B5-F2D9D146086A}" type="pres">
      <dgm:prSet presAssocID="{9F99B938-5511-3C41-BD51-EB41C67EF9EA}" presName="childNode1" presStyleLbl="bgAcc1" presStyleIdx="6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477C3-8907-8E4C-A199-3A55C2F11D79}" type="pres">
      <dgm:prSet presAssocID="{9F99B938-5511-3C41-BD51-EB41C67EF9EA}" presName="childNode1tx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FFB423-3600-2E48-B82D-970EB4B136D3}" type="pres">
      <dgm:prSet presAssocID="{9F99B938-5511-3C41-BD51-EB41C67EF9EA}" presName="parentNode1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578D75-91AF-AD42-88AB-72CAA571DA61}" type="pres">
      <dgm:prSet presAssocID="{9F99B938-5511-3C41-BD51-EB41C67EF9EA}" presName="connSite1" presStyleCnt="0"/>
      <dgm:spPr/>
      <dgm:t>
        <a:bodyPr/>
        <a:lstStyle/>
        <a:p>
          <a:endParaRPr lang="en-US"/>
        </a:p>
      </dgm:t>
    </dgm:pt>
    <dgm:pt modelId="{A779D6C6-F2AA-4346-99AB-67CA84A6C384}" type="pres">
      <dgm:prSet presAssocID="{7A9676BA-4EC9-A44F-A0CC-6672FD32A965}" presName="Name9" presStyleLbl="sibTrans2D1" presStyleIdx="6" presStyleCnt="7"/>
      <dgm:spPr/>
      <dgm:t>
        <a:bodyPr/>
        <a:lstStyle/>
        <a:p>
          <a:endParaRPr lang="en-US"/>
        </a:p>
      </dgm:t>
    </dgm:pt>
    <dgm:pt modelId="{0C102DF3-8510-7644-8ADC-1FF56C750771}" type="pres">
      <dgm:prSet presAssocID="{456C6BCE-06DF-DB48-8799-613F5C38E33E}" presName="composite2" presStyleCnt="0"/>
      <dgm:spPr/>
      <dgm:t>
        <a:bodyPr/>
        <a:lstStyle/>
        <a:p>
          <a:endParaRPr lang="en-US"/>
        </a:p>
      </dgm:t>
    </dgm:pt>
    <dgm:pt modelId="{5038F90E-83A1-884F-8615-91D6FB0753B9}" type="pres">
      <dgm:prSet presAssocID="{456C6BCE-06DF-DB48-8799-613F5C38E33E}" presName="dummyNode2" presStyleLbl="node1" presStyleIdx="6" presStyleCnt="8"/>
      <dgm:spPr/>
      <dgm:t>
        <a:bodyPr/>
        <a:lstStyle/>
        <a:p>
          <a:endParaRPr lang="en-US"/>
        </a:p>
      </dgm:t>
    </dgm:pt>
    <dgm:pt modelId="{5BE77624-CC2B-104C-A329-5F2D9553BDF7}" type="pres">
      <dgm:prSet presAssocID="{456C6BCE-06DF-DB48-8799-613F5C38E33E}" presName="childNode2" presStyleLbl="bgAcc1" presStyleIdx="7" presStyleCnt="8" custScaleY="12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A9547-2967-984C-B737-3207D3CC4A4C}" type="pres">
      <dgm:prSet presAssocID="{456C6BCE-06DF-DB48-8799-613F5C38E33E}" presName="childNode2tx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00AF7-A114-4B45-98EE-F67D2BC058F7}" type="pres">
      <dgm:prSet presAssocID="{456C6BCE-06DF-DB48-8799-613F5C38E33E}" presName="parentNode2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E38A1-C662-E546-B680-5A476B05B661}" type="pres">
      <dgm:prSet presAssocID="{456C6BCE-06DF-DB48-8799-613F5C38E33E}" presName="connSite2" presStyleCnt="0"/>
      <dgm:spPr/>
      <dgm:t>
        <a:bodyPr/>
        <a:lstStyle/>
        <a:p>
          <a:endParaRPr lang="en-US"/>
        </a:p>
      </dgm:t>
    </dgm:pt>
  </dgm:ptLst>
  <dgm:cxnLst>
    <dgm:cxn modelId="{1FB55796-13BE-6E49-BC03-AD3D8C8FFBB0}" type="presOf" srcId="{9B6DD58A-3336-8E4E-B33E-01251A17B79B}" destId="{5A9F85D9-9417-F049-89FB-C0A13EEA45E0}" srcOrd="0" destOrd="0" presId="urn:microsoft.com/office/officeart/2005/8/layout/hProcess4"/>
    <dgm:cxn modelId="{321F0D9B-2B41-FC4A-B9BF-17307A7031D2}" type="presOf" srcId="{1DE88244-C946-9B4D-B3B2-E7C4D17692BE}" destId="{2A1BD668-CCF7-0943-9557-28E77A94DD0E}" srcOrd="0" destOrd="0" presId="urn:microsoft.com/office/officeart/2005/8/layout/hProcess4"/>
    <dgm:cxn modelId="{5F9EED98-FE63-C646-B26F-2ADE0910EC46}" srcId="{0FEF2392-D7E5-8B46-8FD6-F5DDAE22205E}" destId="{00170DC9-91B4-934B-89FA-17E0FD5F8784}" srcOrd="1" destOrd="0" parTransId="{EE50D5AE-3962-EB48-BBED-39B223E2022E}" sibTransId="{21D6EEB1-7C55-3546-A935-24CAB078178E}"/>
    <dgm:cxn modelId="{69A69B9F-4025-0541-996F-1A313B445FE9}" type="presOf" srcId="{B7A683EA-20F2-7F4D-9553-912C955DC3E8}" destId="{2A81B0CC-4190-5140-8E3B-92DC561D2D78}" srcOrd="0" destOrd="0" presId="urn:microsoft.com/office/officeart/2005/8/layout/hProcess4"/>
    <dgm:cxn modelId="{7D130F51-402F-074B-8F5F-68071ED0E3E3}" type="presOf" srcId="{AA32BCD7-E6AC-A846-B95F-2ACC91FA75CB}" destId="{BE810CE4-8626-624D-9F62-EEF856EC1AD3}" srcOrd="1" destOrd="1" presId="urn:microsoft.com/office/officeart/2005/8/layout/hProcess4"/>
    <dgm:cxn modelId="{83DA8096-683C-CE42-9C2A-D028AB71611E}" srcId="{A04DA93B-7363-594F-82AD-33B6BDE12B84}" destId="{0B67A42F-01B4-1D42-BC79-21F3A99F7270}" srcOrd="0" destOrd="0" parTransId="{0CD20803-8952-334E-82EB-C7474D8F3E11}" sibTransId="{3F0FFF8D-C4E0-F84B-9BEF-FA48ED9160B2}"/>
    <dgm:cxn modelId="{C9C9BCB0-E6B1-574D-B16D-2F42FA1512B3}" type="presOf" srcId="{131A1876-F113-8B47-840C-807F04532686}" destId="{2A81B0CC-4190-5140-8E3B-92DC561D2D78}" srcOrd="0" destOrd="1" presId="urn:microsoft.com/office/officeart/2005/8/layout/hProcess4"/>
    <dgm:cxn modelId="{3FFD12F5-6305-574F-BE04-AFE9638134B8}" type="presOf" srcId="{CCF0985F-4851-324F-805F-34860D0D9914}" destId="{5BE77624-CC2B-104C-A329-5F2D9553BDF7}" srcOrd="0" destOrd="1" presId="urn:microsoft.com/office/officeart/2005/8/layout/hProcess4"/>
    <dgm:cxn modelId="{33552531-78AB-224D-9337-707916E9EAB7}" srcId="{456C6BCE-06DF-DB48-8799-613F5C38E33E}" destId="{CCF0985F-4851-324F-805F-34860D0D9914}" srcOrd="1" destOrd="0" parTransId="{5432A8D5-D63D-7B41-81B8-553459475CB2}" sibTransId="{641D745D-FC7A-DF4D-AFB7-712F6970B05D}"/>
    <dgm:cxn modelId="{EE1E20E0-5A7B-2048-8719-BB12B5ED4E8B}" type="presOf" srcId="{D18DBCDD-2C2F-E846-91EB-23CA96781F34}" destId="{24A14C7B-1736-C24F-8D9F-2F793A8A3B13}" srcOrd="0" destOrd="0" presId="urn:microsoft.com/office/officeart/2005/8/layout/hProcess4"/>
    <dgm:cxn modelId="{EEB9A91B-06B7-0C4C-B2CA-A71F9745BB50}" type="presOf" srcId="{00170DC9-91B4-934B-89FA-17E0FD5F8784}" destId="{35F3CBDE-FE89-D648-8145-AA6270CEA9F2}" srcOrd="1" destOrd="1" presId="urn:microsoft.com/office/officeart/2005/8/layout/hProcess4"/>
    <dgm:cxn modelId="{0345F27A-813B-9747-A50B-7D8F0EA4B401}" type="presOf" srcId="{7A9676BA-4EC9-A44F-A0CC-6672FD32A965}" destId="{A779D6C6-F2AA-4346-99AB-67CA84A6C384}" srcOrd="0" destOrd="0" presId="urn:microsoft.com/office/officeart/2005/8/layout/hProcess4"/>
    <dgm:cxn modelId="{2DB043FC-B814-7E45-9526-79B9F5F90B44}" type="presOf" srcId="{64FB1D90-E8A2-454D-8D89-2F595F634A21}" destId="{DD9BA8BB-0BB6-EE44-A0E2-8BFC5C36B57F}" srcOrd="0" destOrd="0" presId="urn:microsoft.com/office/officeart/2005/8/layout/hProcess4"/>
    <dgm:cxn modelId="{028CC09D-78BB-6A4C-9253-7C929B3E2CA0}" type="presOf" srcId="{0FEF2392-D7E5-8B46-8FD6-F5DDAE22205E}" destId="{D95CE3E1-6E94-1742-AE9E-EE7A82BCF7BA}" srcOrd="0" destOrd="0" presId="urn:microsoft.com/office/officeart/2005/8/layout/hProcess4"/>
    <dgm:cxn modelId="{DD2CA421-460B-FD4A-9A12-D99D1BA9ECAC}" type="presOf" srcId="{34465C61-3BF7-7249-A8A0-878BF0CFB0D1}" destId="{2F7E2908-5C58-5749-A2B5-F2D9D146086A}" srcOrd="0" destOrd="0" presId="urn:microsoft.com/office/officeart/2005/8/layout/hProcess4"/>
    <dgm:cxn modelId="{51D8EF4C-89B8-D541-8ED1-23A2A44FB80D}" type="presOf" srcId="{AA32BCD7-E6AC-A846-B95F-2ACC91FA75CB}" destId="{F2C03BDA-AA6C-034F-9BD8-E2C30EECB46A}" srcOrd="0" destOrd="1" presId="urn:microsoft.com/office/officeart/2005/8/layout/hProcess4"/>
    <dgm:cxn modelId="{2B5BC2C4-BC8A-214C-AD45-96F7D7F1E5AF}" type="presOf" srcId="{3E4F660D-9076-D744-B6A5-382C0EDFEDF0}" destId="{133A9547-2967-984C-B737-3207D3CC4A4C}" srcOrd="1" destOrd="0" presId="urn:microsoft.com/office/officeart/2005/8/layout/hProcess4"/>
    <dgm:cxn modelId="{50B6C8DE-A71C-4D46-9088-DBE1CCE24F90}" type="presOf" srcId="{34465C61-3BF7-7249-A8A0-878BF0CFB0D1}" destId="{F6D477C3-8907-8E4C-A199-3A55C2F11D79}" srcOrd="1" destOrd="0" presId="urn:microsoft.com/office/officeart/2005/8/layout/hProcess4"/>
    <dgm:cxn modelId="{CE49C905-1A1C-9F49-9AB6-81DBF570BAEE}" type="presOf" srcId="{84EA35CB-180F-1446-A520-413518992092}" destId="{35F3CBDE-FE89-D648-8145-AA6270CEA9F2}" srcOrd="1" destOrd="0" presId="urn:microsoft.com/office/officeart/2005/8/layout/hProcess4"/>
    <dgm:cxn modelId="{EDC1A6FC-1F95-7C4B-9387-5C97E43E49F3}" srcId="{547E4BF3-3A29-8043-A073-2CDD385EBA4B}" destId="{456C6BCE-06DF-DB48-8799-613F5C38E33E}" srcOrd="7" destOrd="0" parTransId="{3CCBAAAF-ECDC-7C46-8AB8-0F27FCB8DBA8}" sibTransId="{4F51D2E9-712B-3C48-953F-6684E735B7DD}"/>
    <dgm:cxn modelId="{F63CFDD9-C258-3947-B2BE-E84088CC0DB8}" type="presOf" srcId="{A08DE3D3-1901-FE47-B10B-E60E074E7195}" destId="{3825D959-B419-1348-8CA8-DCD88489CFD8}" srcOrd="0" destOrd="0" presId="urn:microsoft.com/office/officeart/2005/8/layout/hProcess4"/>
    <dgm:cxn modelId="{E2E5F2FC-A104-944D-AA2A-B42994396C4E}" srcId="{A08DE3D3-1901-FE47-B10B-E60E074E7195}" destId="{1DE88244-C946-9B4D-B3B2-E7C4D17692BE}" srcOrd="0" destOrd="0" parTransId="{D22B418A-B3F8-AC4C-A69E-941512C526CC}" sibTransId="{A4AF9025-4854-F642-AA30-AC2BC9EED973}"/>
    <dgm:cxn modelId="{BC0CAADF-8AFC-FE41-A487-6953423BE562}" type="presOf" srcId="{A04DA93B-7363-594F-82AD-33B6BDE12B84}" destId="{717952C4-D750-324B-947B-C8ACE38410C1}" srcOrd="0" destOrd="0" presId="urn:microsoft.com/office/officeart/2005/8/layout/hProcess4"/>
    <dgm:cxn modelId="{7B7A624A-6CD6-F045-A8A6-EA80980F78D1}" type="presOf" srcId="{547E4BF3-3A29-8043-A073-2CDD385EBA4B}" destId="{4D3AB870-DF4A-DB4D-8943-E52DCDA84C38}" srcOrd="0" destOrd="0" presId="urn:microsoft.com/office/officeart/2005/8/layout/hProcess4"/>
    <dgm:cxn modelId="{1CE17A56-697A-8548-AF84-66A0EAB13607}" srcId="{64FB1D90-E8A2-454D-8D89-2F595F634A21}" destId="{131A1876-F113-8B47-840C-807F04532686}" srcOrd="1" destOrd="0" parTransId="{5E5ABEFC-DBF2-9A44-BF3C-FDB2A562BE6F}" sibTransId="{2A99DC2E-B91A-2740-A2E1-1F625D552E0E}"/>
    <dgm:cxn modelId="{3958E690-F9B5-1044-8AF9-2481BF637B56}" srcId="{0FEF2392-D7E5-8B46-8FD6-F5DDAE22205E}" destId="{84EA35CB-180F-1446-A520-413518992092}" srcOrd="0" destOrd="0" parTransId="{E41E230C-D9CD-9446-ABDE-0E5013512E5F}" sibTransId="{B85AAF0F-2E3A-7D4F-8A7B-B1A190DB7683}"/>
    <dgm:cxn modelId="{FA4827F1-8D3C-3044-9320-155D2A66622C}" srcId="{4040A43E-04DA-2E4B-8DB2-E248C45FC25C}" destId="{44421AE2-66D8-8B45-9BF4-8C3B2CBB2846}" srcOrd="0" destOrd="0" parTransId="{7A4668D5-A2DD-5F42-B809-83E2F69E3FBC}" sibTransId="{BC1CAF0D-FCE9-F44E-941C-5AEE3B8E868E}"/>
    <dgm:cxn modelId="{6EAA0BE1-B1FC-024C-8398-47A37FCB0025}" type="presOf" srcId="{B7A683EA-20F2-7F4D-9553-912C955DC3E8}" destId="{5A262EA0-20AB-EE47-BF34-64D40CDBD9E6}" srcOrd="1" destOrd="0" presId="urn:microsoft.com/office/officeart/2005/8/layout/hProcess4"/>
    <dgm:cxn modelId="{0319375E-7391-D247-A657-B52607C47414}" type="presOf" srcId="{5B110258-5576-C940-8839-A56F357DAAC2}" destId="{69CBA63B-0822-6E42-A914-3085472A7ACC}" srcOrd="0" destOrd="0" presId="urn:microsoft.com/office/officeart/2005/8/layout/hProcess4"/>
    <dgm:cxn modelId="{1B9D3294-10B6-9747-A840-C5B955E2EB26}" type="presOf" srcId="{E60E98F2-3387-4D4B-B85F-52085CDCD114}" destId="{A091EFBD-4816-3E45-A918-CD6A9AA79AFC}" srcOrd="0" destOrd="0" presId="urn:microsoft.com/office/officeart/2005/8/layout/hProcess4"/>
    <dgm:cxn modelId="{E5897E48-5534-8244-B5B1-38994B5FC0FC}" srcId="{64FB1D90-E8A2-454D-8D89-2F595F634A21}" destId="{B7A683EA-20F2-7F4D-9553-912C955DC3E8}" srcOrd="0" destOrd="0" parTransId="{00527FAF-1F31-0144-B44E-B69745805F4D}" sibTransId="{3B9E2583-3F36-ED47-B73F-C8B82F7A5988}"/>
    <dgm:cxn modelId="{5C37F414-11A6-884D-89F1-AC16CF28C91B}" type="presOf" srcId="{CE728224-1C7C-B244-989B-0B3780AD17C7}" destId="{C05E1DB4-0597-6A48-9694-C6FAA543AC7D}" srcOrd="0" destOrd="0" presId="urn:microsoft.com/office/officeart/2005/8/layout/hProcess4"/>
    <dgm:cxn modelId="{3214D84B-EB89-0E4F-A331-C0392248D5B0}" type="presOf" srcId="{0B67A42F-01B4-1D42-BC79-21F3A99F7270}" destId="{F2C03BDA-AA6C-034F-9BD8-E2C30EECB46A}" srcOrd="0" destOrd="0" presId="urn:microsoft.com/office/officeart/2005/8/layout/hProcess4"/>
    <dgm:cxn modelId="{9EA9780E-E12A-D245-89FE-83E7F5FAF0CC}" type="presOf" srcId="{4040A43E-04DA-2E4B-8DB2-E248C45FC25C}" destId="{8E8373DC-03B1-7149-89A0-88FDD18C2FD9}" srcOrd="0" destOrd="0" presId="urn:microsoft.com/office/officeart/2005/8/layout/hProcess4"/>
    <dgm:cxn modelId="{BFE04B78-F629-6B45-9B28-F7C53D7E4FC1}" type="presOf" srcId="{44421AE2-66D8-8B45-9BF4-8C3B2CBB2846}" destId="{D32B508C-0C97-544E-A653-EE9026033710}" srcOrd="0" destOrd="0" presId="urn:microsoft.com/office/officeart/2005/8/layout/hProcess4"/>
    <dgm:cxn modelId="{FFE89A72-AB5E-6242-A2CF-92B94122486C}" srcId="{A04DA93B-7363-594F-82AD-33B6BDE12B84}" destId="{AA32BCD7-E6AC-A846-B95F-2ACC91FA75CB}" srcOrd="1" destOrd="0" parTransId="{50DD067E-532F-3446-865F-7FECF141526A}" sibTransId="{93160B7B-9A78-D742-ADAC-B6FBD878C48B}"/>
    <dgm:cxn modelId="{8754E08C-B459-2E42-9EBD-7234FD25543F}" srcId="{547E4BF3-3A29-8043-A073-2CDD385EBA4B}" destId="{D18DBCDD-2C2F-E846-91EB-23CA96781F34}" srcOrd="0" destOrd="0" parTransId="{76505288-17B2-DC46-9D50-7602DA1CD14A}" sibTransId="{3DF0D30B-6A04-CE4F-99F2-A9118419EB56}"/>
    <dgm:cxn modelId="{487BC44D-9958-A04C-A074-A7F3356F0A5D}" type="presOf" srcId="{131A1876-F113-8B47-840C-807F04532686}" destId="{5A262EA0-20AB-EE47-BF34-64D40CDBD9E6}" srcOrd="1" destOrd="1" presId="urn:microsoft.com/office/officeart/2005/8/layout/hProcess4"/>
    <dgm:cxn modelId="{B6593832-65FF-074A-BAEF-5700528272BD}" srcId="{547E4BF3-3A29-8043-A073-2CDD385EBA4B}" destId="{9F99B938-5511-3C41-BD51-EB41C67EF9EA}" srcOrd="6" destOrd="0" parTransId="{86F17105-DAC3-5446-952A-332765EB3071}" sibTransId="{7A9676BA-4EC9-A44F-A0CC-6672FD32A965}"/>
    <dgm:cxn modelId="{AA908151-1E70-3D48-83A9-0794532582B7}" type="presOf" srcId="{456C6BCE-06DF-DB48-8799-613F5C38E33E}" destId="{5A900AF7-A114-4B45-98EE-F67D2BC058F7}" srcOrd="0" destOrd="0" presId="urn:microsoft.com/office/officeart/2005/8/layout/hProcess4"/>
    <dgm:cxn modelId="{62B86C71-199B-C04E-93CF-BB83BCC1E8A6}" srcId="{9F99B938-5511-3C41-BD51-EB41C67EF9EA}" destId="{34465C61-3BF7-7249-A8A0-878BF0CFB0D1}" srcOrd="0" destOrd="0" parTransId="{B2C6B254-11B9-9C42-97A5-9CEB1E71258E}" sibTransId="{10F64B64-5B1B-8E49-B5F7-0BC237F98C5D}"/>
    <dgm:cxn modelId="{5C9E0216-0E4C-2A43-A0F0-84EDAEADEF30}" srcId="{547E4BF3-3A29-8043-A073-2CDD385EBA4B}" destId="{4040A43E-04DA-2E4B-8DB2-E248C45FC25C}" srcOrd="4" destOrd="0" parTransId="{4EC64D00-5115-8F43-8FE7-C553CFAB9486}" sibTransId="{E60E98F2-3387-4D4B-B85F-52085CDCD114}"/>
    <dgm:cxn modelId="{1A3BD550-4883-834E-B4CE-92D1545FA7D3}" type="presOf" srcId="{00170DC9-91B4-934B-89FA-17E0FD5F8784}" destId="{23C52BEC-5563-944B-B93D-EFCF094F557C}" srcOrd="0" destOrd="1" presId="urn:microsoft.com/office/officeart/2005/8/layout/hProcess4"/>
    <dgm:cxn modelId="{0B80B14E-6B5B-FC4E-9190-B3FD0D5745F1}" srcId="{547E4BF3-3A29-8043-A073-2CDD385EBA4B}" destId="{0FEF2392-D7E5-8B46-8FD6-F5DDAE22205E}" srcOrd="5" destOrd="0" parTransId="{189511BA-3F30-9346-AEB5-9D268EBDC942}" sibTransId="{CE728224-1C7C-B244-989B-0B3780AD17C7}"/>
    <dgm:cxn modelId="{83E1A7C5-7F20-4444-BABA-15416DC8A294}" type="presOf" srcId="{CCF0985F-4851-324F-805F-34860D0D9914}" destId="{133A9547-2967-984C-B737-3207D3CC4A4C}" srcOrd="1" destOrd="1" presId="urn:microsoft.com/office/officeart/2005/8/layout/hProcess4"/>
    <dgm:cxn modelId="{5DAA4892-ACC9-B640-8FFD-5858D71B14CE}" type="presOf" srcId="{3DF0D30B-6A04-CE4F-99F2-A9118419EB56}" destId="{44644673-05A3-BD47-9B31-9B680F0AFE09}" srcOrd="0" destOrd="0" presId="urn:microsoft.com/office/officeart/2005/8/layout/hProcess4"/>
    <dgm:cxn modelId="{9BA14919-EABE-4F4C-8308-86C5BDCBE03F}" type="presOf" srcId="{84EA35CB-180F-1446-A520-413518992092}" destId="{23C52BEC-5563-944B-B93D-EFCF094F557C}" srcOrd="0" destOrd="0" presId="urn:microsoft.com/office/officeart/2005/8/layout/hProcess4"/>
    <dgm:cxn modelId="{F9EE62A6-4786-3244-B5E0-79C3757FCBBC}" type="presOf" srcId="{3E4F660D-9076-D744-B6A5-382C0EDFEDF0}" destId="{5BE77624-CC2B-104C-A329-5F2D9553BDF7}" srcOrd="0" destOrd="0" presId="urn:microsoft.com/office/officeart/2005/8/layout/hProcess4"/>
    <dgm:cxn modelId="{D74192CB-374B-4245-ACDA-508DE44FE4EA}" type="presOf" srcId="{1DE88244-C946-9B4D-B3B2-E7C4D17692BE}" destId="{9B394408-C04A-7E4D-991B-80CCC93D439B}" srcOrd="1" destOrd="0" presId="urn:microsoft.com/office/officeart/2005/8/layout/hProcess4"/>
    <dgm:cxn modelId="{E05ACB88-D9A4-1341-8B67-0DB9ACE86F7D}" type="presOf" srcId="{44421AE2-66D8-8B45-9BF4-8C3B2CBB2846}" destId="{A33C484F-7453-5C46-AD5D-DDB3456CA594}" srcOrd="1" destOrd="0" presId="urn:microsoft.com/office/officeart/2005/8/layout/hProcess4"/>
    <dgm:cxn modelId="{6C53C386-924D-B74D-A634-352F8AB28EF2}" type="presOf" srcId="{9F99B938-5511-3C41-BD51-EB41C67EF9EA}" destId="{ECFFB423-3600-2E48-B82D-970EB4B136D3}" srcOrd="0" destOrd="0" presId="urn:microsoft.com/office/officeart/2005/8/layout/hProcess4"/>
    <dgm:cxn modelId="{186BCA56-25FF-644B-AA3C-0AE5E7FFFB64}" type="presOf" srcId="{B5A48D3C-6417-C746-A8CE-D0A90B5BE725}" destId="{BA1732F0-0B36-C747-937A-4B52011C4C87}" srcOrd="0" destOrd="0" presId="urn:microsoft.com/office/officeart/2005/8/layout/hProcess4"/>
    <dgm:cxn modelId="{ED0ECCB4-AAB2-0045-84DA-C78D8752C82E}" srcId="{547E4BF3-3A29-8043-A073-2CDD385EBA4B}" destId="{A08DE3D3-1901-FE47-B10B-E60E074E7195}" srcOrd="2" destOrd="0" parTransId="{9D7C3294-7E37-784A-85AC-C6BAE32F3F46}" sibTransId="{5B110258-5576-C940-8839-A56F357DAAC2}"/>
    <dgm:cxn modelId="{89F2348E-9E50-0A41-B630-D62FF5BCEFDC}" type="presOf" srcId="{5B7411D0-34DB-604C-B557-04745E6B4AB8}" destId="{842BF3AC-BD0E-EC49-89CF-2E64840954AA}" srcOrd="0" destOrd="0" presId="urn:microsoft.com/office/officeart/2005/8/layout/hProcess4"/>
    <dgm:cxn modelId="{A34AA9FB-4605-C745-B257-791C02162E86}" type="presOf" srcId="{5B7411D0-34DB-604C-B557-04745E6B4AB8}" destId="{99E6ED23-50E6-2A42-89A9-D5B01382A8FB}" srcOrd="1" destOrd="0" presId="urn:microsoft.com/office/officeart/2005/8/layout/hProcess4"/>
    <dgm:cxn modelId="{3178C3E8-4A0B-CE4B-BDAE-B3A40A0B8F2D}" srcId="{456C6BCE-06DF-DB48-8799-613F5C38E33E}" destId="{3E4F660D-9076-D744-B6A5-382C0EDFEDF0}" srcOrd="0" destOrd="0" parTransId="{27AE82B5-B85E-F14B-AC99-69C850307E98}" sibTransId="{44222A9D-2F15-404E-833F-C6F6C8E229CB}"/>
    <dgm:cxn modelId="{ED78D555-8AF0-6341-B8BC-3A44A49E3AB1}" srcId="{D18DBCDD-2C2F-E846-91EB-23CA96781F34}" destId="{5B7411D0-34DB-604C-B557-04745E6B4AB8}" srcOrd="0" destOrd="0" parTransId="{566EB617-C4E3-8744-8EC2-9C3DBE1E6B00}" sibTransId="{921C6ACA-DC78-754A-8AF5-335E0FC16492}"/>
    <dgm:cxn modelId="{8056DAAF-04C2-154B-8DC0-A4677DD7BF2B}" type="presOf" srcId="{0B67A42F-01B4-1D42-BC79-21F3A99F7270}" destId="{BE810CE4-8626-624D-9F62-EEF856EC1AD3}" srcOrd="1" destOrd="0" presId="urn:microsoft.com/office/officeart/2005/8/layout/hProcess4"/>
    <dgm:cxn modelId="{4C8F17D3-5239-8945-879F-20A8D756407F}" srcId="{547E4BF3-3A29-8043-A073-2CDD385EBA4B}" destId="{A04DA93B-7363-594F-82AD-33B6BDE12B84}" srcOrd="1" destOrd="0" parTransId="{E8683116-250C-5B4E-BB4B-148AEF839EFD}" sibTransId="{9B6DD58A-3336-8E4E-B33E-01251A17B79B}"/>
    <dgm:cxn modelId="{B8C79E5A-D026-3541-8191-189CD1098324}" srcId="{547E4BF3-3A29-8043-A073-2CDD385EBA4B}" destId="{64FB1D90-E8A2-454D-8D89-2F595F634A21}" srcOrd="3" destOrd="0" parTransId="{07A5794D-28C2-CA48-8CA9-2C81857E713F}" sibTransId="{B5A48D3C-6417-C746-A8CE-D0A90B5BE725}"/>
    <dgm:cxn modelId="{37748BE1-6252-2342-B8B7-D7D2559BF033}" type="presParOf" srcId="{4D3AB870-DF4A-DB4D-8943-E52DCDA84C38}" destId="{28AD275A-0D33-7049-A350-3205331C3FBA}" srcOrd="0" destOrd="0" presId="urn:microsoft.com/office/officeart/2005/8/layout/hProcess4"/>
    <dgm:cxn modelId="{AE0E3D59-2D3B-A241-9139-72961E1668BD}" type="presParOf" srcId="{4D3AB870-DF4A-DB4D-8943-E52DCDA84C38}" destId="{3E7559CB-6230-DB4E-9563-CAE639FC820E}" srcOrd="1" destOrd="0" presId="urn:microsoft.com/office/officeart/2005/8/layout/hProcess4"/>
    <dgm:cxn modelId="{10639FFC-FC59-F54B-9DDA-74FD94F74E85}" type="presParOf" srcId="{4D3AB870-DF4A-DB4D-8943-E52DCDA84C38}" destId="{9F059AFB-082F-0C4B-8B3E-154E7684E999}" srcOrd="2" destOrd="0" presId="urn:microsoft.com/office/officeart/2005/8/layout/hProcess4"/>
    <dgm:cxn modelId="{3B2EC159-C361-5A4E-8BA7-D0B306975A2E}" type="presParOf" srcId="{9F059AFB-082F-0C4B-8B3E-154E7684E999}" destId="{983A6DA7-CBDD-C545-B7B0-89916BD11245}" srcOrd="0" destOrd="0" presId="urn:microsoft.com/office/officeart/2005/8/layout/hProcess4"/>
    <dgm:cxn modelId="{B23183DE-C805-FB40-BB23-0C4474C538C1}" type="presParOf" srcId="{983A6DA7-CBDD-C545-B7B0-89916BD11245}" destId="{E99FCD28-B914-264B-85CD-162752771DFE}" srcOrd="0" destOrd="0" presId="urn:microsoft.com/office/officeart/2005/8/layout/hProcess4"/>
    <dgm:cxn modelId="{12D0EC04-BCFB-414F-ADEF-F83918E532E4}" type="presParOf" srcId="{983A6DA7-CBDD-C545-B7B0-89916BD11245}" destId="{842BF3AC-BD0E-EC49-89CF-2E64840954AA}" srcOrd="1" destOrd="0" presId="urn:microsoft.com/office/officeart/2005/8/layout/hProcess4"/>
    <dgm:cxn modelId="{5A901E78-153E-EB40-8712-95E2E84E68A1}" type="presParOf" srcId="{983A6DA7-CBDD-C545-B7B0-89916BD11245}" destId="{99E6ED23-50E6-2A42-89A9-D5B01382A8FB}" srcOrd="2" destOrd="0" presId="urn:microsoft.com/office/officeart/2005/8/layout/hProcess4"/>
    <dgm:cxn modelId="{7003D807-65D8-A649-80AF-5E2F8AE59DE4}" type="presParOf" srcId="{983A6DA7-CBDD-C545-B7B0-89916BD11245}" destId="{24A14C7B-1736-C24F-8D9F-2F793A8A3B13}" srcOrd="3" destOrd="0" presId="urn:microsoft.com/office/officeart/2005/8/layout/hProcess4"/>
    <dgm:cxn modelId="{2AC18BEE-4533-9741-86BD-1EC57C498253}" type="presParOf" srcId="{983A6DA7-CBDD-C545-B7B0-89916BD11245}" destId="{DE77AD05-CBFE-E64C-A01B-4AC53E76CE8E}" srcOrd="4" destOrd="0" presId="urn:microsoft.com/office/officeart/2005/8/layout/hProcess4"/>
    <dgm:cxn modelId="{9F912E77-A3BE-2344-AB33-B6C2554C78FC}" type="presParOf" srcId="{9F059AFB-082F-0C4B-8B3E-154E7684E999}" destId="{44644673-05A3-BD47-9B31-9B680F0AFE09}" srcOrd="1" destOrd="0" presId="urn:microsoft.com/office/officeart/2005/8/layout/hProcess4"/>
    <dgm:cxn modelId="{B1EB713C-F985-C84D-8037-4894C76DE746}" type="presParOf" srcId="{9F059AFB-082F-0C4B-8B3E-154E7684E999}" destId="{8BC5B88F-BF59-874F-8571-8FF3B3DD62A9}" srcOrd="2" destOrd="0" presId="urn:microsoft.com/office/officeart/2005/8/layout/hProcess4"/>
    <dgm:cxn modelId="{CC9F314F-F9ED-4747-8A5E-007D33030EE6}" type="presParOf" srcId="{8BC5B88F-BF59-874F-8571-8FF3B3DD62A9}" destId="{19F1B26F-7A80-4E49-B07F-103DF8D4E56D}" srcOrd="0" destOrd="0" presId="urn:microsoft.com/office/officeart/2005/8/layout/hProcess4"/>
    <dgm:cxn modelId="{92A31886-FDF5-8A4B-8730-851587AA8BA9}" type="presParOf" srcId="{8BC5B88F-BF59-874F-8571-8FF3B3DD62A9}" destId="{F2C03BDA-AA6C-034F-9BD8-E2C30EECB46A}" srcOrd="1" destOrd="0" presId="urn:microsoft.com/office/officeart/2005/8/layout/hProcess4"/>
    <dgm:cxn modelId="{8DBAE7C0-0ACD-ED4B-A970-7A774729CEC4}" type="presParOf" srcId="{8BC5B88F-BF59-874F-8571-8FF3B3DD62A9}" destId="{BE810CE4-8626-624D-9F62-EEF856EC1AD3}" srcOrd="2" destOrd="0" presId="urn:microsoft.com/office/officeart/2005/8/layout/hProcess4"/>
    <dgm:cxn modelId="{35E379F9-8687-0348-9AF8-6489FE4090A2}" type="presParOf" srcId="{8BC5B88F-BF59-874F-8571-8FF3B3DD62A9}" destId="{717952C4-D750-324B-947B-C8ACE38410C1}" srcOrd="3" destOrd="0" presId="urn:microsoft.com/office/officeart/2005/8/layout/hProcess4"/>
    <dgm:cxn modelId="{6C49EA70-A644-314F-BA1C-816945BEDD33}" type="presParOf" srcId="{8BC5B88F-BF59-874F-8571-8FF3B3DD62A9}" destId="{73FDBB17-8F60-4E43-A576-974280F3A6C9}" srcOrd="4" destOrd="0" presId="urn:microsoft.com/office/officeart/2005/8/layout/hProcess4"/>
    <dgm:cxn modelId="{29B34F1B-C7AB-804B-B27E-DD977673777F}" type="presParOf" srcId="{9F059AFB-082F-0C4B-8B3E-154E7684E999}" destId="{5A9F85D9-9417-F049-89FB-C0A13EEA45E0}" srcOrd="3" destOrd="0" presId="urn:microsoft.com/office/officeart/2005/8/layout/hProcess4"/>
    <dgm:cxn modelId="{FE303432-0C01-1B48-BB25-993CFC2EA814}" type="presParOf" srcId="{9F059AFB-082F-0C4B-8B3E-154E7684E999}" destId="{37073577-3696-784A-8541-4B9901FBE9A9}" srcOrd="4" destOrd="0" presId="urn:microsoft.com/office/officeart/2005/8/layout/hProcess4"/>
    <dgm:cxn modelId="{C1C09E44-3348-E74C-9512-DB9F59B9BD46}" type="presParOf" srcId="{37073577-3696-784A-8541-4B9901FBE9A9}" destId="{8766DF7D-E1C6-C145-9CF5-CFE14C1C63CD}" srcOrd="0" destOrd="0" presId="urn:microsoft.com/office/officeart/2005/8/layout/hProcess4"/>
    <dgm:cxn modelId="{2F555D6E-4AD1-2D49-84A8-CD7419E2C802}" type="presParOf" srcId="{37073577-3696-784A-8541-4B9901FBE9A9}" destId="{2A1BD668-CCF7-0943-9557-28E77A94DD0E}" srcOrd="1" destOrd="0" presId="urn:microsoft.com/office/officeart/2005/8/layout/hProcess4"/>
    <dgm:cxn modelId="{D683F000-AEBB-7E43-B1E0-8AA0360FFF91}" type="presParOf" srcId="{37073577-3696-784A-8541-4B9901FBE9A9}" destId="{9B394408-C04A-7E4D-991B-80CCC93D439B}" srcOrd="2" destOrd="0" presId="urn:microsoft.com/office/officeart/2005/8/layout/hProcess4"/>
    <dgm:cxn modelId="{7B831F4E-9879-5042-9444-FF400E518F2D}" type="presParOf" srcId="{37073577-3696-784A-8541-4B9901FBE9A9}" destId="{3825D959-B419-1348-8CA8-DCD88489CFD8}" srcOrd="3" destOrd="0" presId="urn:microsoft.com/office/officeart/2005/8/layout/hProcess4"/>
    <dgm:cxn modelId="{A955A67B-3A77-FD4D-A8CA-B13BE24002C4}" type="presParOf" srcId="{37073577-3696-784A-8541-4B9901FBE9A9}" destId="{A44843A0-333A-F84C-B72A-5DD64470D9CA}" srcOrd="4" destOrd="0" presId="urn:microsoft.com/office/officeart/2005/8/layout/hProcess4"/>
    <dgm:cxn modelId="{3C51C1BF-6B23-9941-970A-F224CB7E2531}" type="presParOf" srcId="{9F059AFB-082F-0C4B-8B3E-154E7684E999}" destId="{69CBA63B-0822-6E42-A914-3085472A7ACC}" srcOrd="5" destOrd="0" presId="urn:microsoft.com/office/officeart/2005/8/layout/hProcess4"/>
    <dgm:cxn modelId="{08E425A2-38DA-F94C-B3C8-3C4085CA444A}" type="presParOf" srcId="{9F059AFB-082F-0C4B-8B3E-154E7684E999}" destId="{0C3B86E8-BC6D-624D-9FD7-23836605420D}" srcOrd="6" destOrd="0" presId="urn:microsoft.com/office/officeart/2005/8/layout/hProcess4"/>
    <dgm:cxn modelId="{9D558CB5-6AAA-FC47-9A18-A69B18A3DAF0}" type="presParOf" srcId="{0C3B86E8-BC6D-624D-9FD7-23836605420D}" destId="{F114B3C4-6135-CE44-815F-F1049BDE047A}" srcOrd="0" destOrd="0" presId="urn:microsoft.com/office/officeart/2005/8/layout/hProcess4"/>
    <dgm:cxn modelId="{46B902C7-FA4D-7E4C-8B1E-CF48C0234684}" type="presParOf" srcId="{0C3B86E8-BC6D-624D-9FD7-23836605420D}" destId="{2A81B0CC-4190-5140-8E3B-92DC561D2D78}" srcOrd="1" destOrd="0" presId="urn:microsoft.com/office/officeart/2005/8/layout/hProcess4"/>
    <dgm:cxn modelId="{A29E7339-E50F-B946-BCBF-E1DC15FA7A46}" type="presParOf" srcId="{0C3B86E8-BC6D-624D-9FD7-23836605420D}" destId="{5A262EA0-20AB-EE47-BF34-64D40CDBD9E6}" srcOrd="2" destOrd="0" presId="urn:microsoft.com/office/officeart/2005/8/layout/hProcess4"/>
    <dgm:cxn modelId="{479AF22C-E33C-B243-94E3-5BE4B53F9E93}" type="presParOf" srcId="{0C3B86E8-BC6D-624D-9FD7-23836605420D}" destId="{DD9BA8BB-0BB6-EE44-A0E2-8BFC5C36B57F}" srcOrd="3" destOrd="0" presId="urn:microsoft.com/office/officeart/2005/8/layout/hProcess4"/>
    <dgm:cxn modelId="{B1E99EE5-5209-1D43-867A-9B976DBFFD95}" type="presParOf" srcId="{0C3B86E8-BC6D-624D-9FD7-23836605420D}" destId="{DE5379B8-171B-D24F-8D6B-3603674D3189}" srcOrd="4" destOrd="0" presId="urn:microsoft.com/office/officeart/2005/8/layout/hProcess4"/>
    <dgm:cxn modelId="{E8CB7F7A-2F06-5D42-96F4-00F62947530F}" type="presParOf" srcId="{9F059AFB-082F-0C4B-8B3E-154E7684E999}" destId="{BA1732F0-0B36-C747-937A-4B52011C4C87}" srcOrd="7" destOrd="0" presId="urn:microsoft.com/office/officeart/2005/8/layout/hProcess4"/>
    <dgm:cxn modelId="{08781D04-BF51-8543-85DC-469198192333}" type="presParOf" srcId="{9F059AFB-082F-0C4B-8B3E-154E7684E999}" destId="{1FDCD1E7-0685-A141-B2EB-BC92716989A9}" srcOrd="8" destOrd="0" presId="urn:microsoft.com/office/officeart/2005/8/layout/hProcess4"/>
    <dgm:cxn modelId="{51E03D6A-6E88-884C-B5C8-40807DA21F37}" type="presParOf" srcId="{1FDCD1E7-0685-A141-B2EB-BC92716989A9}" destId="{14926F76-C90E-8540-ADEA-5549587635F3}" srcOrd="0" destOrd="0" presId="urn:microsoft.com/office/officeart/2005/8/layout/hProcess4"/>
    <dgm:cxn modelId="{74FA97DD-FC7D-F94C-BB82-FD9E6D2DF14F}" type="presParOf" srcId="{1FDCD1E7-0685-A141-B2EB-BC92716989A9}" destId="{D32B508C-0C97-544E-A653-EE9026033710}" srcOrd="1" destOrd="0" presId="urn:microsoft.com/office/officeart/2005/8/layout/hProcess4"/>
    <dgm:cxn modelId="{62C853F5-FEE9-8C4B-AEA3-F911509DBC1B}" type="presParOf" srcId="{1FDCD1E7-0685-A141-B2EB-BC92716989A9}" destId="{A33C484F-7453-5C46-AD5D-DDB3456CA594}" srcOrd="2" destOrd="0" presId="urn:microsoft.com/office/officeart/2005/8/layout/hProcess4"/>
    <dgm:cxn modelId="{E3C09194-1BDD-0F4E-98FD-7974E21EFEA5}" type="presParOf" srcId="{1FDCD1E7-0685-A141-B2EB-BC92716989A9}" destId="{8E8373DC-03B1-7149-89A0-88FDD18C2FD9}" srcOrd="3" destOrd="0" presId="urn:microsoft.com/office/officeart/2005/8/layout/hProcess4"/>
    <dgm:cxn modelId="{C5C3484A-01D3-444E-B9F2-C7D3550E90CA}" type="presParOf" srcId="{1FDCD1E7-0685-A141-B2EB-BC92716989A9}" destId="{91D41F5E-785D-144A-85D7-13EE9E9F3C05}" srcOrd="4" destOrd="0" presId="urn:microsoft.com/office/officeart/2005/8/layout/hProcess4"/>
    <dgm:cxn modelId="{56540AB3-FC48-7F49-A563-B807E63CD5A2}" type="presParOf" srcId="{9F059AFB-082F-0C4B-8B3E-154E7684E999}" destId="{A091EFBD-4816-3E45-A918-CD6A9AA79AFC}" srcOrd="9" destOrd="0" presId="urn:microsoft.com/office/officeart/2005/8/layout/hProcess4"/>
    <dgm:cxn modelId="{56AF9B9B-5671-9F47-A788-5FF57CF66261}" type="presParOf" srcId="{9F059AFB-082F-0C4B-8B3E-154E7684E999}" destId="{051759E4-6278-AF48-B812-614C316096E8}" srcOrd="10" destOrd="0" presId="urn:microsoft.com/office/officeart/2005/8/layout/hProcess4"/>
    <dgm:cxn modelId="{E02DD8F8-7A47-D64D-9AB5-FA272BB53647}" type="presParOf" srcId="{051759E4-6278-AF48-B812-614C316096E8}" destId="{B95CF03A-A4EB-6C41-B1E6-1C702DD08B64}" srcOrd="0" destOrd="0" presId="urn:microsoft.com/office/officeart/2005/8/layout/hProcess4"/>
    <dgm:cxn modelId="{849ECD54-CF8F-6C41-9747-26707D4F4893}" type="presParOf" srcId="{051759E4-6278-AF48-B812-614C316096E8}" destId="{23C52BEC-5563-944B-B93D-EFCF094F557C}" srcOrd="1" destOrd="0" presId="urn:microsoft.com/office/officeart/2005/8/layout/hProcess4"/>
    <dgm:cxn modelId="{9A50D87D-4DC8-2B49-AE26-E2F4EA1FE069}" type="presParOf" srcId="{051759E4-6278-AF48-B812-614C316096E8}" destId="{35F3CBDE-FE89-D648-8145-AA6270CEA9F2}" srcOrd="2" destOrd="0" presId="urn:microsoft.com/office/officeart/2005/8/layout/hProcess4"/>
    <dgm:cxn modelId="{43CED70D-6475-B64B-836D-DBE3829CE461}" type="presParOf" srcId="{051759E4-6278-AF48-B812-614C316096E8}" destId="{D95CE3E1-6E94-1742-AE9E-EE7A82BCF7BA}" srcOrd="3" destOrd="0" presId="urn:microsoft.com/office/officeart/2005/8/layout/hProcess4"/>
    <dgm:cxn modelId="{6660B533-3EE1-FD40-8FD7-1CFEEB7CD8A4}" type="presParOf" srcId="{051759E4-6278-AF48-B812-614C316096E8}" destId="{C15A55CE-A5DE-124B-9BF1-C20C7670A92C}" srcOrd="4" destOrd="0" presId="urn:microsoft.com/office/officeart/2005/8/layout/hProcess4"/>
    <dgm:cxn modelId="{5E453661-0495-8C4C-B5E3-C97E310FA393}" type="presParOf" srcId="{9F059AFB-082F-0C4B-8B3E-154E7684E999}" destId="{C05E1DB4-0597-6A48-9694-C6FAA543AC7D}" srcOrd="11" destOrd="0" presId="urn:microsoft.com/office/officeart/2005/8/layout/hProcess4"/>
    <dgm:cxn modelId="{016E10F2-4958-244B-A1B1-5863B20ED405}" type="presParOf" srcId="{9F059AFB-082F-0C4B-8B3E-154E7684E999}" destId="{5C473039-BB4D-3C40-AC81-6631E15D3F5B}" srcOrd="12" destOrd="0" presId="urn:microsoft.com/office/officeart/2005/8/layout/hProcess4"/>
    <dgm:cxn modelId="{1BB5E301-9C25-8F45-BD3D-8E748459B51C}" type="presParOf" srcId="{5C473039-BB4D-3C40-AC81-6631E15D3F5B}" destId="{94262A18-F2BC-8C46-8FB2-6D6A82C6167B}" srcOrd="0" destOrd="0" presId="urn:microsoft.com/office/officeart/2005/8/layout/hProcess4"/>
    <dgm:cxn modelId="{C7EBD152-E419-AD40-9D09-42BBABE57BE9}" type="presParOf" srcId="{5C473039-BB4D-3C40-AC81-6631E15D3F5B}" destId="{2F7E2908-5C58-5749-A2B5-F2D9D146086A}" srcOrd="1" destOrd="0" presId="urn:microsoft.com/office/officeart/2005/8/layout/hProcess4"/>
    <dgm:cxn modelId="{E90AA38A-3903-844C-A18C-54A89D01AF82}" type="presParOf" srcId="{5C473039-BB4D-3C40-AC81-6631E15D3F5B}" destId="{F6D477C3-8907-8E4C-A199-3A55C2F11D79}" srcOrd="2" destOrd="0" presId="urn:microsoft.com/office/officeart/2005/8/layout/hProcess4"/>
    <dgm:cxn modelId="{AB9BC8FA-7A1F-104A-81B8-EA07CD790B70}" type="presParOf" srcId="{5C473039-BB4D-3C40-AC81-6631E15D3F5B}" destId="{ECFFB423-3600-2E48-B82D-970EB4B136D3}" srcOrd="3" destOrd="0" presId="urn:microsoft.com/office/officeart/2005/8/layout/hProcess4"/>
    <dgm:cxn modelId="{B1A61A5E-46CA-A447-B39B-31FA6026BAFA}" type="presParOf" srcId="{5C473039-BB4D-3C40-AC81-6631E15D3F5B}" destId="{8E578D75-91AF-AD42-88AB-72CAA571DA61}" srcOrd="4" destOrd="0" presId="urn:microsoft.com/office/officeart/2005/8/layout/hProcess4"/>
    <dgm:cxn modelId="{D5654224-06CE-A740-BB4F-296B6661D953}" type="presParOf" srcId="{9F059AFB-082F-0C4B-8B3E-154E7684E999}" destId="{A779D6C6-F2AA-4346-99AB-67CA84A6C384}" srcOrd="13" destOrd="0" presId="urn:microsoft.com/office/officeart/2005/8/layout/hProcess4"/>
    <dgm:cxn modelId="{486D1676-937E-634D-B9B4-B915CB262AD5}" type="presParOf" srcId="{9F059AFB-082F-0C4B-8B3E-154E7684E999}" destId="{0C102DF3-8510-7644-8ADC-1FF56C750771}" srcOrd="14" destOrd="0" presId="urn:microsoft.com/office/officeart/2005/8/layout/hProcess4"/>
    <dgm:cxn modelId="{72C093D4-293F-DA48-A895-452E85081C4B}" type="presParOf" srcId="{0C102DF3-8510-7644-8ADC-1FF56C750771}" destId="{5038F90E-83A1-884F-8615-91D6FB0753B9}" srcOrd="0" destOrd="0" presId="urn:microsoft.com/office/officeart/2005/8/layout/hProcess4"/>
    <dgm:cxn modelId="{4ED53F81-157C-0745-B3E8-5AE81EC8DD4E}" type="presParOf" srcId="{0C102DF3-8510-7644-8ADC-1FF56C750771}" destId="{5BE77624-CC2B-104C-A329-5F2D9553BDF7}" srcOrd="1" destOrd="0" presId="urn:microsoft.com/office/officeart/2005/8/layout/hProcess4"/>
    <dgm:cxn modelId="{AB1B4FE3-4E7E-B747-B709-AA11105ABBA3}" type="presParOf" srcId="{0C102DF3-8510-7644-8ADC-1FF56C750771}" destId="{133A9547-2967-984C-B737-3207D3CC4A4C}" srcOrd="2" destOrd="0" presId="urn:microsoft.com/office/officeart/2005/8/layout/hProcess4"/>
    <dgm:cxn modelId="{C5C5FEB6-E109-E64F-AD5E-A2808F15A73D}" type="presParOf" srcId="{0C102DF3-8510-7644-8ADC-1FF56C750771}" destId="{5A900AF7-A114-4B45-98EE-F67D2BC058F7}" srcOrd="3" destOrd="0" presId="urn:microsoft.com/office/officeart/2005/8/layout/hProcess4"/>
    <dgm:cxn modelId="{634784EE-FCF5-A749-A363-1102C03D3A2C}" type="presParOf" srcId="{0C102DF3-8510-7644-8ADC-1FF56C750771}" destId="{2F8E38A1-C662-E546-B680-5A476B05B661}" srcOrd="4" destOrd="0" presId="urn:microsoft.com/office/officeart/2005/8/layout/hProcess4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Where we are</a:t>
          </a:r>
          <a:endParaRPr lang="en-US" dirty="0">
            <a:solidFill>
              <a:schemeClr val="bg1"/>
            </a:solidFill>
          </a:endParaRPr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How we know</a:t>
          </a:r>
          <a:endParaRPr lang="en-US" dirty="0">
            <a:solidFill>
              <a:srgbClr val="FFFFFF"/>
            </a:solidFill>
          </a:endParaRPr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F7380-E060-074B-A979-B79FEC27793B}" type="presOf" srcId="{8614B958-C803-AE49-A553-98EB78D89221}" destId="{729A13F0-FF97-0340-8B3B-2E53C9037DD8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C30B66FE-340D-0E4A-BABD-B4F06099C6EF}" type="presOf" srcId="{D91D8DF8-B640-2F42-9BC6-96079C31B1FF}" destId="{38412231-034D-EC43-A998-C42CF6BC44EC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49168002-EDAD-C541-81DB-579B06BE09BE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C2A8D75E-A2A7-5347-9E65-0AC899F5D862}" type="presOf" srcId="{11D8A671-B6B2-E746-94C4-0B7CD741A6E9}" destId="{D00232C0-FBFE-FE4C-8DDA-F342C1E2E6E3}" srcOrd="0" destOrd="0" presId="urn:microsoft.com/office/officeart/2005/8/layout/hChevron3"/>
    <dgm:cxn modelId="{2407B1F9-377B-3E4A-86B1-A9FBCECE8A94}" type="presOf" srcId="{FB741CD4-3A8D-0244-B15A-58889C9631AF}" destId="{0C1DD651-74F1-A444-ACB7-37D19C7BA8F9}" srcOrd="0" destOrd="0" presId="urn:microsoft.com/office/officeart/2005/8/layout/hChevron3"/>
    <dgm:cxn modelId="{7EB6EC51-C06C-A14A-B820-C57A68B938AE}" type="presParOf" srcId="{D00232C0-FBFE-FE4C-8DDA-F342C1E2E6E3}" destId="{38412231-034D-EC43-A998-C42CF6BC44EC}" srcOrd="0" destOrd="0" presId="urn:microsoft.com/office/officeart/2005/8/layout/hChevron3"/>
    <dgm:cxn modelId="{99543759-48BE-1E41-A205-AD29AEC90666}" type="presParOf" srcId="{D00232C0-FBFE-FE4C-8DDA-F342C1E2E6E3}" destId="{2DCB2006-47AB-094E-A195-42B134681A0C}" srcOrd="1" destOrd="0" presId="urn:microsoft.com/office/officeart/2005/8/layout/hChevron3"/>
    <dgm:cxn modelId="{1FB7C27E-3724-FA4E-82EE-67FCC708F86C}" type="presParOf" srcId="{D00232C0-FBFE-FE4C-8DDA-F342C1E2E6E3}" destId="{729A13F0-FF97-0340-8B3B-2E53C9037DD8}" srcOrd="2" destOrd="0" presId="urn:microsoft.com/office/officeart/2005/8/layout/hChevron3"/>
    <dgm:cxn modelId="{A488F256-0769-FD41-B6E3-2EBEBA1222C5}" type="presParOf" srcId="{D00232C0-FBFE-FE4C-8DDA-F342C1E2E6E3}" destId="{2F0749BC-C357-7640-8E99-7C2639A0887C}" srcOrd="3" destOrd="0" presId="urn:microsoft.com/office/officeart/2005/8/layout/hChevron3"/>
    <dgm:cxn modelId="{20CAE772-875A-A847-8619-4361F0E9177F}" type="presParOf" srcId="{D00232C0-FBFE-FE4C-8DDA-F342C1E2E6E3}" destId="{ACF8D747-AEDC-CC46-BD85-771685AED5E3}" srcOrd="4" destOrd="0" presId="urn:microsoft.com/office/officeart/2005/8/layout/hChevron3"/>
    <dgm:cxn modelId="{608139C8-AF48-7B4C-99FD-A1E4DED01855}" type="presParOf" srcId="{D00232C0-FBFE-FE4C-8DDA-F342C1E2E6E3}" destId="{E9488744-A7DD-684C-BBF9-3C7F83B000EA}" srcOrd="5" destOrd="0" presId="urn:microsoft.com/office/officeart/2005/8/layout/hChevron3"/>
    <dgm:cxn modelId="{1F412F12-40D1-B349-83E4-62FB0D79484C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B37AE56-6F31-6E44-9D27-71F3BD4EFB64}" type="presOf" srcId="{8D757A25-C01C-E848-8544-9304DE00FF98}" destId="{ACF8D747-AEDC-CC46-BD85-771685AED5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B4CF1EE6-D2A5-CC48-BCF3-1F7D09749506}" type="presOf" srcId="{FB741CD4-3A8D-0244-B15A-58889C9631AF}" destId="{0C1DD651-74F1-A444-ACB7-37D19C7BA8F9}" srcOrd="0" destOrd="0" presId="urn:microsoft.com/office/officeart/2005/8/layout/hChevron3"/>
    <dgm:cxn modelId="{335496DE-40E5-6C43-BAD1-8FC8F55DFAD7}" type="presOf" srcId="{11D8A671-B6B2-E746-94C4-0B7CD741A6E9}" destId="{D00232C0-FBFE-FE4C-8DDA-F342C1E2E6E3}" srcOrd="0" destOrd="0" presId="urn:microsoft.com/office/officeart/2005/8/layout/hChevron3"/>
    <dgm:cxn modelId="{E4954105-BB7C-DC46-8781-B496F7DD5BCF}" type="presOf" srcId="{D91D8DF8-B640-2F42-9BC6-96079C31B1FF}" destId="{38412231-034D-EC43-A998-C42CF6BC44EC}" srcOrd="0" destOrd="0" presId="urn:microsoft.com/office/officeart/2005/8/layout/hChevron3"/>
    <dgm:cxn modelId="{40D9E231-5831-DA42-A425-71164EA42F1E}" type="presOf" srcId="{8614B958-C803-AE49-A553-98EB78D89221}" destId="{729A13F0-FF97-0340-8B3B-2E53C9037DD8}" srcOrd="0" destOrd="0" presId="urn:microsoft.com/office/officeart/2005/8/layout/hChevron3"/>
    <dgm:cxn modelId="{3E60C30A-AEF7-9246-A9A1-E5E31ADCA9C6}" type="presParOf" srcId="{D00232C0-FBFE-FE4C-8DDA-F342C1E2E6E3}" destId="{38412231-034D-EC43-A998-C42CF6BC44EC}" srcOrd="0" destOrd="0" presId="urn:microsoft.com/office/officeart/2005/8/layout/hChevron3"/>
    <dgm:cxn modelId="{AFF5793C-3B4D-A549-97CB-6458D132ED26}" type="presParOf" srcId="{D00232C0-FBFE-FE4C-8DDA-F342C1E2E6E3}" destId="{2DCB2006-47AB-094E-A195-42B134681A0C}" srcOrd="1" destOrd="0" presId="urn:microsoft.com/office/officeart/2005/8/layout/hChevron3"/>
    <dgm:cxn modelId="{9D1A16BA-D5AD-6347-A781-7F95D5EB89A6}" type="presParOf" srcId="{D00232C0-FBFE-FE4C-8DDA-F342C1E2E6E3}" destId="{729A13F0-FF97-0340-8B3B-2E53C9037DD8}" srcOrd="2" destOrd="0" presId="urn:microsoft.com/office/officeart/2005/8/layout/hChevron3"/>
    <dgm:cxn modelId="{26E3E419-513C-1543-AB39-8D83445A6BD3}" type="presParOf" srcId="{D00232C0-FBFE-FE4C-8DDA-F342C1E2E6E3}" destId="{2F0749BC-C357-7640-8E99-7C2639A0887C}" srcOrd="3" destOrd="0" presId="urn:microsoft.com/office/officeart/2005/8/layout/hChevron3"/>
    <dgm:cxn modelId="{B4D25919-A60F-B94F-A614-96DBE052B3D3}" type="presParOf" srcId="{D00232C0-FBFE-FE4C-8DDA-F342C1E2E6E3}" destId="{ACF8D747-AEDC-CC46-BD85-771685AED5E3}" srcOrd="4" destOrd="0" presId="urn:microsoft.com/office/officeart/2005/8/layout/hChevron3"/>
    <dgm:cxn modelId="{BFC74B7B-0D2C-DB42-92B5-C9E977C8983D}" type="presParOf" srcId="{D00232C0-FBFE-FE4C-8DDA-F342C1E2E6E3}" destId="{E9488744-A7DD-684C-BBF9-3C7F83B000EA}" srcOrd="5" destOrd="0" presId="urn:microsoft.com/office/officeart/2005/8/layout/hChevron3"/>
    <dgm:cxn modelId="{3006429E-371E-6341-B27D-54535D80F191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04A125-A072-0442-B417-810849A16852}" type="presOf" srcId="{8614B958-C803-AE49-A553-98EB78D89221}" destId="{729A13F0-FF97-0340-8B3B-2E53C9037DD8}" srcOrd="0" destOrd="0" presId="urn:microsoft.com/office/officeart/2005/8/layout/hChevron3"/>
    <dgm:cxn modelId="{C7A30A14-6208-484C-B7A2-4363AD97B49E}" type="presOf" srcId="{8D757A25-C01C-E848-8544-9304DE00FF98}" destId="{ACF8D747-AEDC-CC46-BD85-771685AED5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056EE9FD-90CF-4648-A757-9A6FC9168BD2}" type="presOf" srcId="{11D8A671-B6B2-E746-94C4-0B7CD741A6E9}" destId="{D00232C0-FBFE-FE4C-8DDA-F342C1E2E6E3}" srcOrd="0" destOrd="0" presId="urn:microsoft.com/office/officeart/2005/8/layout/hChevron3"/>
    <dgm:cxn modelId="{BFAF4C34-727A-474B-AA3D-48462B9AF7EC}" type="presOf" srcId="{D91D8DF8-B640-2F42-9BC6-96079C31B1FF}" destId="{38412231-034D-EC43-A998-C42CF6BC44EC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9632F392-408A-894E-A7C0-801CD55FB62C}" type="presOf" srcId="{FB741CD4-3A8D-0244-B15A-58889C9631AF}" destId="{0C1DD651-74F1-A444-ACB7-37D19C7BA8F9}" srcOrd="0" destOrd="0" presId="urn:microsoft.com/office/officeart/2005/8/layout/hChevron3"/>
    <dgm:cxn modelId="{4DA9780D-1E14-7443-B486-B373053F8181}" type="presParOf" srcId="{D00232C0-FBFE-FE4C-8DDA-F342C1E2E6E3}" destId="{38412231-034D-EC43-A998-C42CF6BC44EC}" srcOrd="0" destOrd="0" presId="urn:microsoft.com/office/officeart/2005/8/layout/hChevron3"/>
    <dgm:cxn modelId="{D1AE749B-89F4-CE48-B41E-FB2D58D73792}" type="presParOf" srcId="{D00232C0-FBFE-FE4C-8DDA-F342C1E2E6E3}" destId="{2DCB2006-47AB-094E-A195-42B134681A0C}" srcOrd="1" destOrd="0" presId="urn:microsoft.com/office/officeart/2005/8/layout/hChevron3"/>
    <dgm:cxn modelId="{FFB220FB-5D76-E24E-886B-F174FBF38FE7}" type="presParOf" srcId="{D00232C0-FBFE-FE4C-8DDA-F342C1E2E6E3}" destId="{729A13F0-FF97-0340-8B3B-2E53C9037DD8}" srcOrd="2" destOrd="0" presId="urn:microsoft.com/office/officeart/2005/8/layout/hChevron3"/>
    <dgm:cxn modelId="{D3C5683C-AFE6-2046-B61D-3A7DB31DE51A}" type="presParOf" srcId="{D00232C0-FBFE-FE4C-8DDA-F342C1E2E6E3}" destId="{2F0749BC-C357-7640-8E99-7C2639A0887C}" srcOrd="3" destOrd="0" presId="urn:microsoft.com/office/officeart/2005/8/layout/hChevron3"/>
    <dgm:cxn modelId="{F28400A2-F790-1E45-B495-ADCA2DD8A663}" type="presParOf" srcId="{D00232C0-FBFE-FE4C-8DDA-F342C1E2E6E3}" destId="{ACF8D747-AEDC-CC46-BD85-771685AED5E3}" srcOrd="4" destOrd="0" presId="urn:microsoft.com/office/officeart/2005/8/layout/hChevron3"/>
    <dgm:cxn modelId="{4A5519ED-FA3A-FE45-AC68-F6A9F941EF07}" type="presParOf" srcId="{D00232C0-FBFE-FE4C-8DDA-F342C1E2E6E3}" destId="{E9488744-A7DD-684C-BBF9-3C7F83B000EA}" srcOrd="5" destOrd="0" presId="urn:microsoft.com/office/officeart/2005/8/layout/hChevron3"/>
    <dgm:cxn modelId="{44BFE377-AFDC-C344-8AF4-CACC6C462401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EABC5E77-3C2F-9141-BFDE-185648DA947A}" type="presOf" srcId="{11D8A671-B6B2-E746-94C4-0B7CD741A6E9}" destId="{D00232C0-FBFE-FE4C-8DDA-F342C1E2E6E3}" srcOrd="0" destOrd="0" presId="urn:microsoft.com/office/officeart/2005/8/layout/hChevron3"/>
    <dgm:cxn modelId="{B10992C7-C99C-CE47-B9A9-16515138106E}" type="presOf" srcId="{8614B958-C803-AE49-A553-98EB78D89221}" destId="{729A13F0-FF97-0340-8B3B-2E53C9037DD8}" srcOrd="0" destOrd="0" presId="urn:microsoft.com/office/officeart/2005/8/layout/hChevron3"/>
    <dgm:cxn modelId="{37B67B3F-95FA-EA43-A398-150315A07A94}" type="presOf" srcId="{D91D8DF8-B640-2F42-9BC6-96079C31B1FF}" destId="{38412231-034D-EC43-A998-C42CF6BC44EC}" srcOrd="0" destOrd="0" presId="urn:microsoft.com/office/officeart/2005/8/layout/hChevron3"/>
    <dgm:cxn modelId="{C6F23F2B-9426-A241-ADB5-C3E446F9DA8A}" type="presOf" srcId="{8D757A25-C01C-E848-8544-9304DE00FF98}" destId="{ACF8D747-AEDC-CC46-BD85-771685AED5E3}" srcOrd="0" destOrd="0" presId="urn:microsoft.com/office/officeart/2005/8/layout/hChevron3"/>
    <dgm:cxn modelId="{45B03A4D-ECA5-3F4D-AFB3-AFC1D9D1DB8E}" type="presOf" srcId="{FB741CD4-3A8D-0244-B15A-58889C9631AF}" destId="{0C1DD651-74F1-A444-ACB7-37D19C7BA8F9}" srcOrd="0" destOrd="0" presId="urn:microsoft.com/office/officeart/2005/8/layout/hChevron3"/>
    <dgm:cxn modelId="{9BFCBAA8-07FE-0C4E-9400-DCBF3B0BDE50}" type="presParOf" srcId="{D00232C0-FBFE-FE4C-8DDA-F342C1E2E6E3}" destId="{38412231-034D-EC43-A998-C42CF6BC44EC}" srcOrd="0" destOrd="0" presId="urn:microsoft.com/office/officeart/2005/8/layout/hChevron3"/>
    <dgm:cxn modelId="{8E89E886-7DFF-AF48-BFB5-4C4B22363859}" type="presParOf" srcId="{D00232C0-FBFE-FE4C-8DDA-F342C1E2E6E3}" destId="{2DCB2006-47AB-094E-A195-42B134681A0C}" srcOrd="1" destOrd="0" presId="urn:microsoft.com/office/officeart/2005/8/layout/hChevron3"/>
    <dgm:cxn modelId="{9BA06D4D-DF6E-DD4E-89C7-F48F8087C032}" type="presParOf" srcId="{D00232C0-FBFE-FE4C-8DDA-F342C1E2E6E3}" destId="{729A13F0-FF97-0340-8B3B-2E53C9037DD8}" srcOrd="2" destOrd="0" presId="urn:microsoft.com/office/officeart/2005/8/layout/hChevron3"/>
    <dgm:cxn modelId="{2168D98E-D041-DA45-8B88-3066A4FCD5E9}" type="presParOf" srcId="{D00232C0-FBFE-FE4C-8DDA-F342C1E2E6E3}" destId="{2F0749BC-C357-7640-8E99-7C2639A0887C}" srcOrd="3" destOrd="0" presId="urn:microsoft.com/office/officeart/2005/8/layout/hChevron3"/>
    <dgm:cxn modelId="{7E4C802A-2D7A-6744-BD33-E8A94D5B024E}" type="presParOf" srcId="{D00232C0-FBFE-FE4C-8DDA-F342C1E2E6E3}" destId="{ACF8D747-AEDC-CC46-BD85-771685AED5E3}" srcOrd="4" destOrd="0" presId="urn:microsoft.com/office/officeart/2005/8/layout/hChevron3"/>
    <dgm:cxn modelId="{FF5F4C97-A4EF-D74A-90DE-66EEAC319AA9}" type="presParOf" srcId="{D00232C0-FBFE-FE4C-8DDA-F342C1E2E6E3}" destId="{E9488744-A7DD-684C-BBF9-3C7F83B000EA}" srcOrd="5" destOrd="0" presId="urn:microsoft.com/office/officeart/2005/8/layout/hChevron3"/>
    <dgm:cxn modelId="{C5C1788A-6EB7-1544-A77E-B71A0C67046B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76BDD1-0A2F-6742-B48E-E788BA6D6331}" type="presOf" srcId="{FB741CD4-3A8D-0244-B15A-58889C9631AF}" destId="{0C1DD651-74F1-A444-ACB7-37D19C7BA8F9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87ADCAD3-8054-C145-9324-C4DAC0201607}" type="presOf" srcId="{8614B958-C803-AE49-A553-98EB78D89221}" destId="{729A13F0-FF97-0340-8B3B-2E53C9037DD8}" srcOrd="0" destOrd="0" presId="urn:microsoft.com/office/officeart/2005/8/layout/hChevron3"/>
    <dgm:cxn modelId="{5593A916-ED1A-9942-BA6A-6EED0DD43950}" type="presOf" srcId="{8D757A25-C01C-E848-8544-9304DE00FF98}" destId="{ACF8D747-AEDC-CC46-BD85-771685AED5E3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44088FE5-A4DE-0B4E-AC3E-96EF73D381D1}" type="presOf" srcId="{11D8A671-B6B2-E746-94C4-0B7CD741A6E9}" destId="{D00232C0-FBFE-FE4C-8DDA-F342C1E2E6E3}" srcOrd="0" destOrd="0" presId="urn:microsoft.com/office/officeart/2005/8/layout/hChevron3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EDE2CD3F-B25A-0544-9F82-7C4D7D43ED01}" type="presOf" srcId="{D91D8DF8-B640-2F42-9BC6-96079C31B1FF}" destId="{38412231-034D-EC43-A998-C42CF6BC44EC}" srcOrd="0" destOrd="0" presId="urn:microsoft.com/office/officeart/2005/8/layout/hChevron3"/>
    <dgm:cxn modelId="{8EEF4A80-1169-BE47-9FD5-F53D29A3F338}" type="presParOf" srcId="{D00232C0-FBFE-FE4C-8DDA-F342C1E2E6E3}" destId="{38412231-034D-EC43-A998-C42CF6BC44EC}" srcOrd="0" destOrd="0" presId="urn:microsoft.com/office/officeart/2005/8/layout/hChevron3"/>
    <dgm:cxn modelId="{9528E9F2-C85B-5347-9F33-4B548AC364EC}" type="presParOf" srcId="{D00232C0-FBFE-FE4C-8DDA-F342C1E2E6E3}" destId="{2DCB2006-47AB-094E-A195-42B134681A0C}" srcOrd="1" destOrd="0" presId="urn:microsoft.com/office/officeart/2005/8/layout/hChevron3"/>
    <dgm:cxn modelId="{B9CA8D95-AAFF-054F-AD00-44B9D89F8750}" type="presParOf" srcId="{D00232C0-FBFE-FE4C-8DDA-F342C1E2E6E3}" destId="{729A13F0-FF97-0340-8B3B-2E53C9037DD8}" srcOrd="2" destOrd="0" presId="urn:microsoft.com/office/officeart/2005/8/layout/hChevron3"/>
    <dgm:cxn modelId="{C3BB7F17-605F-C142-B51D-56333224A917}" type="presParOf" srcId="{D00232C0-FBFE-FE4C-8DDA-F342C1E2E6E3}" destId="{2F0749BC-C357-7640-8E99-7C2639A0887C}" srcOrd="3" destOrd="0" presId="urn:microsoft.com/office/officeart/2005/8/layout/hChevron3"/>
    <dgm:cxn modelId="{7FA72990-FDF1-2F4F-A9AD-FB21B20D9FD2}" type="presParOf" srcId="{D00232C0-FBFE-FE4C-8DDA-F342C1E2E6E3}" destId="{ACF8D747-AEDC-CC46-BD85-771685AED5E3}" srcOrd="4" destOrd="0" presId="urn:microsoft.com/office/officeart/2005/8/layout/hChevron3"/>
    <dgm:cxn modelId="{5FBD03E1-37AB-3E42-B525-E5192DE3080B}" type="presParOf" srcId="{D00232C0-FBFE-FE4C-8DDA-F342C1E2E6E3}" destId="{E9488744-A7DD-684C-BBF9-3C7F83B000EA}" srcOrd="5" destOrd="0" presId="urn:microsoft.com/office/officeart/2005/8/layout/hChevron3"/>
    <dgm:cxn modelId="{8AA88397-486D-9E42-ABB1-3E25A6FAF5B1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D8A671-B6B2-E746-94C4-0B7CD741A6E9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D91D8DF8-B640-2F42-9BC6-96079C31B1F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FFA4DE05-9996-2346-8A45-C19838D2B584}" type="parTrans" cxnId="{D38F263D-FA76-874E-9B56-867E36F02D3C}">
      <dgm:prSet/>
      <dgm:spPr/>
      <dgm:t>
        <a:bodyPr/>
        <a:lstStyle/>
        <a:p>
          <a:endParaRPr lang="en-US"/>
        </a:p>
      </dgm:t>
    </dgm:pt>
    <dgm:pt modelId="{D935B664-35DC-EF4C-A352-585015BFE83F}" type="sibTrans" cxnId="{D38F263D-FA76-874E-9B56-867E36F02D3C}">
      <dgm:prSet/>
      <dgm:spPr/>
      <dgm:t>
        <a:bodyPr/>
        <a:lstStyle/>
        <a:p>
          <a:endParaRPr lang="en-US"/>
        </a:p>
      </dgm:t>
    </dgm:pt>
    <dgm:pt modelId="{8614B958-C803-AE49-A553-98EB78D8922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Where we are</a:t>
          </a:r>
          <a:endParaRPr lang="en-US" dirty="0"/>
        </a:p>
      </dgm:t>
    </dgm:pt>
    <dgm:pt modelId="{87953C37-48A8-D94A-8DE7-7F10982D5EB0}" type="parTrans" cxnId="{5510497F-5F22-224A-8E81-5ACFF2F48E64}">
      <dgm:prSet/>
      <dgm:spPr/>
      <dgm:t>
        <a:bodyPr/>
        <a:lstStyle/>
        <a:p>
          <a:endParaRPr lang="en-US"/>
        </a:p>
      </dgm:t>
    </dgm:pt>
    <dgm:pt modelId="{F7302EAB-6DF9-3145-A21E-3E06848C1B11}" type="sibTrans" cxnId="{5510497F-5F22-224A-8E81-5ACFF2F48E64}">
      <dgm:prSet/>
      <dgm:spPr/>
      <dgm:t>
        <a:bodyPr/>
        <a:lstStyle/>
        <a:p>
          <a:endParaRPr lang="en-US"/>
        </a:p>
      </dgm:t>
    </dgm:pt>
    <dgm:pt modelId="{8D757A25-C01C-E848-8544-9304DE00FF98}">
      <dgm:prSet phldrT="[Text]"/>
      <dgm:spPr/>
      <dgm:t>
        <a:bodyPr/>
        <a:lstStyle/>
        <a:p>
          <a:r>
            <a:rPr lang="en-US" dirty="0" smtClean="0"/>
            <a:t>How we know</a:t>
          </a:r>
          <a:endParaRPr lang="en-US" dirty="0"/>
        </a:p>
      </dgm:t>
    </dgm:pt>
    <dgm:pt modelId="{BCEBF336-B2D9-064D-B7F6-86A1F863EFCF}" type="parTrans" cxnId="{9B6A72DC-F116-2047-B898-00D29911A924}">
      <dgm:prSet/>
      <dgm:spPr/>
      <dgm:t>
        <a:bodyPr/>
        <a:lstStyle/>
        <a:p>
          <a:endParaRPr lang="en-US"/>
        </a:p>
      </dgm:t>
    </dgm:pt>
    <dgm:pt modelId="{B9B7DD07-BD5E-1A4E-A3B5-B876DDE46466}" type="sibTrans" cxnId="{9B6A72DC-F116-2047-B898-00D29911A924}">
      <dgm:prSet/>
      <dgm:spPr/>
      <dgm:t>
        <a:bodyPr/>
        <a:lstStyle/>
        <a:p>
          <a:endParaRPr lang="en-US"/>
        </a:p>
      </dgm:t>
    </dgm:pt>
    <dgm:pt modelId="{FB741CD4-3A8D-0244-B15A-58889C9631AF}">
      <dgm:prSet phldrT="[Text]"/>
      <dgm:spPr/>
      <dgm:t>
        <a:bodyPr/>
        <a:lstStyle/>
        <a:p>
          <a:r>
            <a:rPr lang="en-US" dirty="0" smtClean="0"/>
            <a:t>Future Steps</a:t>
          </a:r>
          <a:endParaRPr lang="en-US" dirty="0"/>
        </a:p>
      </dgm:t>
    </dgm:pt>
    <dgm:pt modelId="{77815131-9791-2543-AB9C-FE1E2183A303}" type="parTrans" cxnId="{64ADF98F-1B14-9C40-AD4E-C7C5B6945F43}">
      <dgm:prSet/>
      <dgm:spPr/>
      <dgm:t>
        <a:bodyPr/>
        <a:lstStyle/>
        <a:p>
          <a:endParaRPr lang="en-US"/>
        </a:p>
      </dgm:t>
    </dgm:pt>
    <dgm:pt modelId="{6C8872C3-24FD-FA4F-B822-53831E48E7E9}" type="sibTrans" cxnId="{64ADF98F-1B14-9C40-AD4E-C7C5B6945F43}">
      <dgm:prSet/>
      <dgm:spPr/>
      <dgm:t>
        <a:bodyPr/>
        <a:lstStyle/>
        <a:p>
          <a:endParaRPr lang="en-US"/>
        </a:p>
      </dgm:t>
    </dgm:pt>
    <dgm:pt modelId="{D00232C0-FBFE-FE4C-8DDA-F342C1E2E6E3}" type="pres">
      <dgm:prSet presAssocID="{11D8A671-B6B2-E746-94C4-0B7CD741A6E9}" presName="Name0" presStyleCnt="0">
        <dgm:presLayoutVars>
          <dgm:dir/>
          <dgm:resizeHandles val="exact"/>
        </dgm:presLayoutVars>
      </dgm:prSet>
      <dgm:spPr/>
    </dgm:pt>
    <dgm:pt modelId="{38412231-034D-EC43-A998-C42CF6BC44EC}" type="pres">
      <dgm:prSet presAssocID="{D91D8DF8-B640-2F42-9BC6-96079C31B1FF}" presName="parTxOnly" presStyleLbl="node1" presStyleIdx="0" presStyleCnt="4" custLinFactNeighborY="-6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2006-47AB-094E-A195-42B134681A0C}" type="pres">
      <dgm:prSet presAssocID="{D935B664-35DC-EF4C-A352-585015BFE83F}" presName="parSpace" presStyleCnt="0"/>
      <dgm:spPr/>
    </dgm:pt>
    <dgm:pt modelId="{729A13F0-FF97-0340-8B3B-2E53C9037DD8}" type="pres">
      <dgm:prSet presAssocID="{8614B958-C803-AE49-A553-98EB78D89221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749BC-C357-7640-8E99-7C2639A0887C}" type="pres">
      <dgm:prSet presAssocID="{F7302EAB-6DF9-3145-A21E-3E06848C1B11}" presName="parSpace" presStyleCnt="0"/>
      <dgm:spPr/>
    </dgm:pt>
    <dgm:pt modelId="{ACF8D747-AEDC-CC46-BD85-771685AED5E3}" type="pres">
      <dgm:prSet presAssocID="{8D757A25-C01C-E848-8544-9304DE00FF98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88744-A7DD-684C-BBF9-3C7F83B000EA}" type="pres">
      <dgm:prSet presAssocID="{B9B7DD07-BD5E-1A4E-A3B5-B876DDE46466}" presName="parSpace" presStyleCnt="0"/>
      <dgm:spPr/>
    </dgm:pt>
    <dgm:pt modelId="{0C1DD651-74F1-A444-ACB7-37D19C7BA8F9}" type="pres">
      <dgm:prSet presAssocID="{FB741CD4-3A8D-0244-B15A-58889C9631A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EF06C3-CBC0-B64C-8AB3-C4E5F0CB4E12}" type="presOf" srcId="{11D8A671-B6B2-E746-94C4-0B7CD741A6E9}" destId="{D00232C0-FBFE-FE4C-8DDA-F342C1E2E6E3}" srcOrd="0" destOrd="0" presId="urn:microsoft.com/office/officeart/2005/8/layout/hChevron3"/>
    <dgm:cxn modelId="{64ADF98F-1B14-9C40-AD4E-C7C5B6945F43}" srcId="{11D8A671-B6B2-E746-94C4-0B7CD741A6E9}" destId="{FB741CD4-3A8D-0244-B15A-58889C9631AF}" srcOrd="3" destOrd="0" parTransId="{77815131-9791-2543-AB9C-FE1E2183A303}" sibTransId="{6C8872C3-24FD-FA4F-B822-53831E48E7E9}"/>
    <dgm:cxn modelId="{9B6A72DC-F116-2047-B898-00D29911A924}" srcId="{11D8A671-B6B2-E746-94C4-0B7CD741A6E9}" destId="{8D757A25-C01C-E848-8544-9304DE00FF98}" srcOrd="2" destOrd="0" parTransId="{BCEBF336-B2D9-064D-B7F6-86A1F863EFCF}" sibTransId="{B9B7DD07-BD5E-1A4E-A3B5-B876DDE46466}"/>
    <dgm:cxn modelId="{5510497F-5F22-224A-8E81-5ACFF2F48E64}" srcId="{11D8A671-B6B2-E746-94C4-0B7CD741A6E9}" destId="{8614B958-C803-AE49-A553-98EB78D89221}" srcOrd="1" destOrd="0" parTransId="{87953C37-48A8-D94A-8DE7-7F10982D5EB0}" sibTransId="{F7302EAB-6DF9-3145-A21E-3E06848C1B11}"/>
    <dgm:cxn modelId="{B1FAD527-B7CA-464E-9572-43CD81F4931A}" type="presOf" srcId="{D91D8DF8-B640-2F42-9BC6-96079C31B1FF}" destId="{38412231-034D-EC43-A998-C42CF6BC44EC}" srcOrd="0" destOrd="0" presId="urn:microsoft.com/office/officeart/2005/8/layout/hChevron3"/>
    <dgm:cxn modelId="{092E2A89-E618-6C40-820E-807393566F58}" type="presOf" srcId="{8614B958-C803-AE49-A553-98EB78D89221}" destId="{729A13F0-FF97-0340-8B3B-2E53C9037DD8}" srcOrd="0" destOrd="0" presId="urn:microsoft.com/office/officeart/2005/8/layout/hChevron3"/>
    <dgm:cxn modelId="{D38F263D-FA76-874E-9B56-867E36F02D3C}" srcId="{11D8A671-B6B2-E746-94C4-0B7CD741A6E9}" destId="{D91D8DF8-B640-2F42-9BC6-96079C31B1FF}" srcOrd="0" destOrd="0" parTransId="{FFA4DE05-9996-2346-8A45-C19838D2B584}" sibTransId="{D935B664-35DC-EF4C-A352-585015BFE83F}"/>
    <dgm:cxn modelId="{8A16EC95-DAE9-1046-AEA6-217224DD1338}" type="presOf" srcId="{FB741CD4-3A8D-0244-B15A-58889C9631AF}" destId="{0C1DD651-74F1-A444-ACB7-37D19C7BA8F9}" srcOrd="0" destOrd="0" presId="urn:microsoft.com/office/officeart/2005/8/layout/hChevron3"/>
    <dgm:cxn modelId="{3889ADE6-1217-5948-8320-78C845843A9F}" type="presOf" srcId="{8D757A25-C01C-E848-8544-9304DE00FF98}" destId="{ACF8D747-AEDC-CC46-BD85-771685AED5E3}" srcOrd="0" destOrd="0" presId="urn:microsoft.com/office/officeart/2005/8/layout/hChevron3"/>
    <dgm:cxn modelId="{2FF2D516-A009-F94A-B9AE-8428F2AB8AF6}" type="presParOf" srcId="{D00232C0-FBFE-FE4C-8DDA-F342C1E2E6E3}" destId="{38412231-034D-EC43-A998-C42CF6BC44EC}" srcOrd="0" destOrd="0" presId="urn:microsoft.com/office/officeart/2005/8/layout/hChevron3"/>
    <dgm:cxn modelId="{DE87BC37-4C86-9E44-A8C2-0C437DC95DB9}" type="presParOf" srcId="{D00232C0-FBFE-FE4C-8DDA-F342C1E2E6E3}" destId="{2DCB2006-47AB-094E-A195-42B134681A0C}" srcOrd="1" destOrd="0" presId="urn:microsoft.com/office/officeart/2005/8/layout/hChevron3"/>
    <dgm:cxn modelId="{D2C58AD6-A434-2249-A84D-BA45D97DDC3C}" type="presParOf" srcId="{D00232C0-FBFE-FE4C-8DDA-F342C1E2E6E3}" destId="{729A13F0-FF97-0340-8B3B-2E53C9037DD8}" srcOrd="2" destOrd="0" presId="urn:microsoft.com/office/officeart/2005/8/layout/hChevron3"/>
    <dgm:cxn modelId="{7024ED69-D93C-C441-89E3-9B8709DFD98C}" type="presParOf" srcId="{D00232C0-FBFE-FE4C-8DDA-F342C1E2E6E3}" destId="{2F0749BC-C357-7640-8E99-7C2639A0887C}" srcOrd="3" destOrd="0" presId="urn:microsoft.com/office/officeart/2005/8/layout/hChevron3"/>
    <dgm:cxn modelId="{328CA2F3-936C-204D-9035-2111F3A8BFAA}" type="presParOf" srcId="{D00232C0-FBFE-FE4C-8DDA-F342C1E2E6E3}" destId="{ACF8D747-AEDC-CC46-BD85-771685AED5E3}" srcOrd="4" destOrd="0" presId="urn:microsoft.com/office/officeart/2005/8/layout/hChevron3"/>
    <dgm:cxn modelId="{CAB4CA09-B8ED-9D48-AD38-DFF280A30430}" type="presParOf" srcId="{D00232C0-FBFE-FE4C-8DDA-F342C1E2E6E3}" destId="{E9488744-A7DD-684C-BBF9-3C7F83B000EA}" srcOrd="5" destOrd="0" presId="urn:microsoft.com/office/officeart/2005/8/layout/hChevron3"/>
    <dgm:cxn modelId="{47174A16-2202-C845-9E69-82ABB0E76872}" type="presParOf" srcId="{D00232C0-FBFE-FE4C-8DDA-F342C1E2E6E3}" destId="{0C1DD651-74F1-A444-ACB7-37D19C7BA8F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32388-596D-9145-B02F-39DB78E7C1DC}">
      <dsp:nvSpPr>
        <dsp:cNvPr id="0" name=""/>
        <dsp:cNvSpPr/>
      </dsp:nvSpPr>
      <dsp:spPr>
        <a:xfrm>
          <a:off x="338654" y="331929"/>
          <a:ext cx="7111989" cy="1770380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98850B-9F76-3D46-89E8-0BA0EAEEC54B}">
      <dsp:nvSpPr>
        <dsp:cNvPr id="0" name=""/>
        <dsp:cNvSpPr/>
      </dsp:nvSpPr>
      <dsp:spPr>
        <a:xfrm>
          <a:off x="355586" y="454074"/>
          <a:ext cx="3212779" cy="1514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18EEA-2F25-0642-B39D-F56DE7B066DB}">
      <dsp:nvSpPr>
        <dsp:cNvPr id="0" name=""/>
        <dsp:cNvSpPr/>
      </dsp:nvSpPr>
      <dsp:spPr>
        <a:xfrm>
          <a:off x="3959081" y="454074"/>
          <a:ext cx="2712652" cy="1514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8D97F-66AD-474B-9614-D5A9C1F5A70F}">
      <dsp:nvSpPr>
        <dsp:cNvPr id="0" name=""/>
        <dsp:cNvSpPr/>
      </dsp:nvSpPr>
      <dsp:spPr>
        <a:xfrm>
          <a:off x="325590" y="0"/>
          <a:ext cx="455747" cy="442593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E4D24-7A51-CB4B-8B27-26310EEE156A}">
      <dsp:nvSpPr>
        <dsp:cNvPr id="0" name=""/>
        <dsp:cNvSpPr/>
      </dsp:nvSpPr>
      <dsp:spPr>
        <a:xfrm>
          <a:off x="6845272" y="235059"/>
          <a:ext cx="630013" cy="215900"/>
        </a:xfrm>
        <a:prstGeom prst="rect">
          <a:avLst/>
        </a:prstGeom>
        <a:solidFill>
          <a:schemeClr val="accent2">
            <a:hueOff val="838776"/>
            <a:satOff val="-7923"/>
            <a:lumOff val="-8237"/>
            <a:alphaOff val="0"/>
          </a:schemeClr>
        </a:solidFill>
        <a:ln w="12700" cap="flat" cmpd="sng" algn="ctr">
          <a:solidFill>
            <a:schemeClr val="accent2">
              <a:hueOff val="838776"/>
              <a:satOff val="-7923"/>
              <a:lumOff val="-8237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9BEF1D-3924-884C-9A6D-87B1F6C516E8}">
      <dsp:nvSpPr>
        <dsp:cNvPr id="0" name=""/>
        <dsp:cNvSpPr/>
      </dsp:nvSpPr>
      <dsp:spPr>
        <a:xfrm>
          <a:off x="3809999" y="525043"/>
          <a:ext cx="393" cy="144653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32388-596D-9145-B02F-39DB78E7C1DC}">
      <dsp:nvSpPr>
        <dsp:cNvPr id="0" name=""/>
        <dsp:cNvSpPr/>
      </dsp:nvSpPr>
      <dsp:spPr>
        <a:xfrm>
          <a:off x="338654" y="337335"/>
          <a:ext cx="7111989" cy="1770380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98850B-9F76-3D46-89E8-0BA0EAEEC54B}">
      <dsp:nvSpPr>
        <dsp:cNvPr id="0" name=""/>
        <dsp:cNvSpPr/>
      </dsp:nvSpPr>
      <dsp:spPr>
        <a:xfrm>
          <a:off x="4114800" y="511277"/>
          <a:ext cx="3212779" cy="1514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Tried</a:t>
          </a:r>
          <a:r>
            <a:rPr lang="en-US" sz="1800" kern="1200" baseline="0" dirty="0" smtClean="0"/>
            <a:t> very hard to map our project to a standard Software Engineering project- Could not accept the fact that this was a research-based project</a:t>
          </a:r>
          <a:endParaRPr lang="en-US" sz="1800" kern="1200" dirty="0"/>
        </a:p>
      </dsp:txBody>
      <dsp:txXfrm>
        <a:off x="4114800" y="511277"/>
        <a:ext cx="3212779" cy="1514538"/>
      </dsp:txXfrm>
    </dsp:sp>
    <dsp:sp modelId="{F5918EEA-2F25-0642-B39D-F56DE7B066DB}">
      <dsp:nvSpPr>
        <dsp:cNvPr id="0" name=""/>
        <dsp:cNvSpPr/>
      </dsp:nvSpPr>
      <dsp:spPr>
        <a:xfrm>
          <a:off x="3959081" y="459480"/>
          <a:ext cx="2712652" cy="1514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8D97F-66AD-474B-9614-D5A9C1F5A70F}">
      <dsp:nvSpPr>
        <dsp:cNvPr id="0" name=""/>
        <dsp:cNvSpPr/>
      </dsp:nvSpPr>
      <dsp:spPr>
        <a:xfrm>
          <a:off x="325590" y="0"/>
          <a:ext cx="455747" cy="464214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E4D24-7A51-CB4B-8B27-26310EEE156A}">
      <dsp:nvSpPr>
        <dsp:cNvPr id="0" name=""/>
        <dsp:cNvSpPr/>
      </dsp:nvSpPr>
      <dsp:spPr>
        <a:xfrm>
          <a:off x="6845272" y="240464"/>
          <a:ext cx="630013" cy="215900"/>
        </a:xfrm>
        <a:prstGeom prst="rect">
          <a:avLst/>
        </a:prstGeom>
        <a:solidFill>
          <a:schemeClr val="accent2">
            <a:hueOff val="838776"/>
            <a:satOff val="-7923"/>
            <a:lumOff val="-8237"/>
            <a:alphaOff val="0"/>
          </a:schemeClr>
        </a:solidFill>
        <a:ln w="12700" cap="flat" cmpd="sng" algn="ctr">
          <a:solidFill>
            <a:schemeClr val="accent2">
              <a:hueOff val="838776"/>
              <a:satOff val="-7923"/>
              <a:lumOff val="-8237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9BEF1D-3924-884C-9A6D-87B1F6C516E8}">
      <dsp:nvSpPr>
        <dsp:cNvPr id="0" name=""/>
        <dsp:cNvSpPr/>
      </dsp:nvSpPr>
      <dsp:spPr>
        <a:xfrm>
          <a:off x="3809999" y="530448"/>
          <a:ext cx="393" cy="144653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E7361-799A-0345-B4C0-C2E678BCDA4A}">
      <dsp:nvSpPr>
        <dsp:cNvPr id="0" name=""/>
        <dsp:cNvSpPr/>
      </dsp:nvSpPr>
      <dsp:spPr>
        <a:xfrm>
          <a:off x="374014" y="0"/>
          <a:ext cx="4238836" cy="143368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CC1BCC-318B-104B-9A71-6440F1239B0E}">
      <dsp:nvSpPr>
        <dsp:cNvPr id="0" name=""/>
        <dsp:cNvSpPr/>
      </dsp:nvSpPr>
      <dsp:spPr>
        <a:xfrm>
          <a:off x="2937" y="430106"/>
          <a:ext cx="1563904" cy="5734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Scrum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30932" y="458101"/>
        <a:ext cx="1507914" cy="517485"/>
      </dsp:txXfrm>
    </dsp:sp>
    <dsp:sp modelId="{FAB9305D-E74B-E94D-9150-12CFEB9BE013}">
      <dsp:nvSpPr>
        <dsp:cNvPr id="0" name=""/>
        <dsp:cNvSpPr/>
      </dsp:nvSpPr>
      <dsp:spPr>
        <a:xfrm>
          <a:off x="1711480" y="430106"/>
          <a:ext cx="1563904" cy="573475"/>
        </a:xfrm>
        <a:prstGeom prst="roundRect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Scrum + ACDM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1739475" y="458101"/>
        <a:ext cx="1507914" cy="517485"/>
      </dsp:txXfrm>
    </dsp:sp>
    <dsp:sp modelId="{944C6554-8AF6-4C47-9B66-DBD8D6474256}">
      <dsp:nvSpPr>
        <dsp:cNvPr id="0" name=""/>
        <dsp:cNvSpPr/>
      </dsp:nvSpPr>
      <dsp:spPr>
        <a:xfrm>
          <a:off x="3420023" y="430106"/>
          <a:ext cx="1563904" cy="573475"/>
        </a:xfrm>
        <a:prstGeom prst="roundRect">
          <a:avLst/>
        </a:prstGeom>
        <a:solidFill>
          <a:schemeClr val="accent2">
            <a:hueOff val="838776"/>
            <a:satOff val="-7923"/>
            <a:lumOff val="-8237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Tailored Process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3448018" y="458101"/>
        <a:ext cx="1507914" cy="5174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96E47-7339-324C-BC7D-39A8F241BFBD}">
      <dsp:nvSpPr>
        <dsp:cNvPr id="0" name=""/>
        <dsp:cNvSpPr/>
      </dsp:nvSpPr>
      <dsp:spPr>
        <a:xfrm>
          <a:off x="4470" y="166424"/>
          <a:ext cx="1241951" cy="1241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1 Open </a:t>
          </a:r>
          <a:endParaRPr lang="en-US" sz="1900" kern="1200" dirty="0"/>
        </a:p>
      </dsp:txBody>
      <dsp:txXfrm>
        <a:off x="186350" y="348304"/>
        <a:ext cx="878191" cy="878191"/>
      </dsp:txXfrm>
    </dsp:sp>
    <dsp:sp modelId="{1EB834DC-AD98-0040-BCC6-A7AEAAD5971F}">
      <dsp:nvSpPr>
        <dsp:cNvPr id="0" name=""/>
        <dsp:cNvSpPr/>
      </dsp:nvSpPr>
      <dsp:spPr>
        <a:xfrm>
          <a:off x="1347268" y="427234"/>
          <a:ext cx="720331" cy="72033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442748" y="702689"/>
        <a:ext cx="529371" cy="169421"/>
      </dsp:txXfrm>
    </dsp:sp>
    <dsp:sp modelId="{B0CBA86F-BF03-7E48-8055-31C4EBB751D1}">
      <dsp:nvSpPr>
        <dsp:cNvPr id="0" name=""/>
        <dsp:cNvSpPr/>
      </dsp:nvSpPr>
      <dsp:spPr>
        <a:xfrm>
          <a:off x="2168446" y="166424"/>
          <a:ext cx="1241951" cy="1241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5 Monitor</a:t>
          </a:r>
          <a:endParaRPr lang="en-US" sz="1900" kern="1200" dirty="0"/>
        </a:p>
      </dsp:txBody>
      <dsp:txXfrm>
        <a:off x="2350326" y="348304"/>
        <a:ext cx="878191" cy="878191"/>
      </dsp:txXfrm>
    </dsp:sp>
    <dsp:sp modelId="{62E5CBCC-1420-7040-BAD5-5FF95F7EDED2}">
      <dsp:nvSpPr>
        <dsp:cNvPr id="0" name=""/>
        <dsp:cNvSpPr/>
      </dsp:nvSpPr>
      <dsp:spPr>
        <a:xfrm>
          <a:off x="3511245" y="427234"/>
          <a:ext cx="720331" cy="72033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606725" y="702689"/>
        <a:ext cx="529371" cy="169421"/>
      </dsp:txXfrm>
    </dsp:sp>
    <dsp:sp modelId="{F1E0F1BB-12A1-754A-8B27-8FA752C2C2FF}">
      <dsp:nvSpPr>
        <dsp:cNvPr id="0" name=""/>
        <dsp:cNvSpPr/>
      </dsp:nvSpPr>
      <dsp:spPr>
        <a:xfrm>
          <a:off x="4332423" y="166424"/>
          <a:ext cx="1241951" cy="1241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11 Closed</a:t>
          </a:r>
          <a:endParaRPr lang="en-US" sz="1900" kern="1200" dirty="0"/>
        </a:p>
      </dsp:txBody>
      <dsp:txXfrm>
        <a:off x="4514303" y="348304"/>
        <a:ext cx="878191" cy="878191"/>
      </dsp:txXfrm>
    </dsp:sp>
    <dsp:sp modelId="{0769100E-B2C2-9C45-AEE9-DB214A9238FE}">
      <dsp:nvSpPr>
        <dsp:cNvPr id="0" name=""/>
        <dsp:cNvSpPr/>
      </dsp:nvSpPr>
      <dsp:spPr>
        <a:xfrm>
          <a:off x="5675221" y="427234"/>
          <a:ext cx="720331" cy="72033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770701" y="575622"/>
        <a:ext cx="529371" cy="423555"/>
      </dsp:txXfrm>
    </dsp:sp>
    <dsp:sp modelId="{44BDCA0F-9BF8-AD46-AC43-176D6E44FB5A}">
      <dsp:nvSpPr>
        <dsp:cNvPr id="0" name=""/>
        <dsp:cNvSpPr/>
      </dsp:nvSpPr>
      <dsp:spPr>
        <a:xfrm>
          <a:off x="6496400" y="166424"/>
          <a:ext cx="1241951" cy="1241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17 Total</a:t>
          </a:r>
          <a:endParaRPr lang="en-US" sz="1900" kern="1200" dirty="0"/>
        </a:p>
      </dsp:txBody>
      <dsp:txXfrm>
        <a:off x="6678280" y="348304"/>
        <a:ext cx="878191" cy="87819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59D36-FE7A-D04D-8B5E-A639F19C69B3}">
      <dsp:nvSpPr>
        <dsp:cNvPr id="0" name=""/>
        <dsp:cNvSpPr/>
      </dsp:nvSpPr>
      <dsp:spPr>
        <a:xfrm>
          <a:off x="3161481" y="1377386"/>
          <a:ext cx="1072019" cy="9655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Risks</a:t>
          </a:r>
          <a:endParaRPr lang="en-US" sz="2800" kern="1200" dirty="0"/>
        </a:p>
      </dsp:txBody>
      <dsp:txXfrm>
        <a:off x="3318475" y="1518794"/>
        <a:ext cx="758031" cy="682776"/>
      </dsp:txXfrm>
    </dsp:sp>
    <dsp:sp modelId="{3338A47F-9254-B34C-AFB0-9368EE2C2E9A}">
      <dsp:nvSpPr>
        <dsp:cNvPr id="0" name=""/>
        <dsp:cNvSpPr/>
      </dsp:nvSpPr>
      <dsp:spPr>
        <a:xfrm rot="11700000">
          <a:off x="2199511" y="1416086"/>
          <a:ext cx="947112" cy="33920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9865CD-4C90-784B-A061-E729CDA70883}">
      <dsp:nvSpPr>
        <dsp:cNvPr id="0" name=""/>
        <dsp:cNvSpPr/>
      </dsp:nvSpPr>
      <dsp:spPr>
        <a:xfrm>
          <a:off x="1586817" y="1099875"/>
          <a:ext cx="1257659" cy="7264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Technology</a:t>
          </a:r>
          <a:endParaRPr lang="en-US" sz="1500" kern="1200" dirty="0"/>
        </a:p>
      </dsp:txBody>
      <dsp:txXfrm>
        <a:off x="1608095" y="1121153"/>
        <a:ext cx="1215103" cy="683939"/>
      </dsp:txXfrm>
    </dsp:sp>
    <dsp:sp modelId="{845E7FB2-A9ED-444C-A3CE-25276BB180D6}">
      <dsp:nvSpPr>
        <dsp:cNvPr id="0" name=""/>
        <dsp:cNvSpPr/>
      </dsp:nvSpPr>
      <dsp:spPr>
        <a:xfrm rot="14700000">
          <a:off x="2764608" y="746830"/>
          <a:ext cx="985610" cy="33920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5865115"/>
            <a:satOff val="-13363"/>
            <a:lumOff val="53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B85C6D-9623-F143-BF10-BB74858DAE7D}">
      <dsp:nvSpPr>
        <dsp:cNvPr id="0" name=""/>
        <dsp:cNvSpPr/>
      </dsp:nvSpPr>
      <dsp:spPr>
        <a:xfrm>
          <a:off x="2450114" y="95421"/>
          <a:ext cx="1198061" cy="748756"/>
        </a:xfrm>
        <a:prstGeom prst="roundRect">
          <a:avLst>
            <a:gd name="adj" fmla="val 10000"/>
          </a:avLst>
        </a:prstGeom>
        <a:solidFill>
          <a:schemeClr val="accent3">
            <a:hueOff val="5865115"/>
            <a:satOff val="-13363"/>
            <a:lumOff val="53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Requirements</a:t>
          </a:r>
          <a:endParaRPr lang="en-US" sz="1500" kern="1200" dirty="0"/>
        </a:p>
      </dsp:txBody>
      <dsp:txXfrm>
        <a:off x="2472044" y="117351"/>
        <a:ext cx="1154201" cy="704896"/>
      </dsp:txXfrm>
    </dsp:sp>
    <dsp:sp modelId="{B975221C-EAD8-AB43-BEC4-8CAABCDADFC7}">
      <dsp:nvSpPr>
        <dsp:cNvPr id="0" name=""/>
        <dsp:cNvSpPr/>
      </dsp:nvSpPr>
      <dsp:spPr>
        <a:xfrm rot="17700000">
          <a:off x="3644763" y="746830"/>
          <a:ext cx="985610" cy="33920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730230"/>
            <a:satOff val="-26725"/>
            <a:lumOff val="107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0E4D2C-7C75-0D4F-AE83-93E5D8229094}">
      <dsp:nvSpPr>
        <dsp:cNvPr id="0" name=""/>
        <dsp:cNvSpPr/>
      </dsp:nvSpPr>
      <dsp:spPr>
        <a:xfrm>
          <a:off x="3667789" y="122399"/>
          <a:ext cx="1356096" cy="694800"/>
        </a:xfrm>
        <a:prstGeom prst="roundRect">
          <a:avLst>
            <a:gd name="adj" fmla="val 10000"/>
          </a:avLst>
        </a:prstGeom>
        <a:solidFill>
          <a:schemeClr val="accent3">
            <a:hueOff val="11730230"/>
            <a:satOff val="-26725"/>
            <a:lumOff val="1072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Scope</a:t>
          </a:r>
          <a:endParaRPr lang="en-US" sz="1500" kern="1200" dirty="0"/>
        </a:p>
      </dsp:txBody>
      <dsp:txXfrm>
        <a:off x="3688139" y="142749"/>
        <a:ext cx="1315396" cy="654100"/>
      </dsp:txXfrm>
    </dsp:sp>
    <dsp:sp modelId="{1F5C36C6-C168-784A-9896-BABBAC732349}">
      <dsp:nvSpPr>
        <dsp:cNvPr id="0" name=""/>
        <dsp:cNvSpPr/>
      </dsp:nvSpPr>
      <dsp:spPr>
        <a:xfrm rot="20700000">
          <a:off x="4248358" y="1416086"/>
          <a:ext cx="947112" cy="33920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7595344"/>
            <a:satOff val="-40088"/>
            <a:lumOff val="160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BD7422-6058-D548-9241-34D4585EA77A}">
      <dsp:nvSpPr>
        <dsp:cNvPr id="0" name=""/>
        <dsp:cNvSpPr/>
      </dsp:nvSpPr>
      <dsp:spPr>
        <a:xfrm>
          <a:off x="4545620" y="1060925"/>
          <a:ext cx="1267428" cy="804395"/>
        </a:xfrm>
        <a:prstGeom prst="roundRect">
          <a:avLst>
            <a:gd name="adj" fmla="val 10000"/>
          </a:avLst>
        </a:prstGeom>
        <a:solidFill>
          <a:schemeClr val="accent3">
            <a:hueOff val="17595344"/>
            <a:satOff val="-40088"/>
            <a:lumOff val="1608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Resources</a:t>
          </a:r>
          <a:endParaRPr lang="en-US" sz="1500" kern="1200" dirty="0"/>
        </a:p>
      </dsp:txBody>
      <dsp:txXfrm>
        <a:off x="4569180" y="1084485"/>
        <a:ext cx="1220308" cy="75727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rgbClr val="A6A6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BF3AC-BD0E-EC49-89CF-2E64840954AA}">
      <dsp:nvSpPr>
        <dsp:cNvPr id="0" name=""/>
        <dsp:cNvSpPr/>
      </dsp:nvSpPr>
      <dsp:spPr>
        <a:xfrm>
          <a:off x="5784" y="1922697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Formal Architecture Review</a:t>
          </a:r>
          <a:endParaRPr lang="en-US" sz="1000" kern="1200" dirty="0"/>
        </a:p>
      </dsp:txBody>
      <dsp:txXfrm>
        <a:off x="26961" y="1943874"/>
        <a:ext cx="873965" cy="680670"/>
      </dsp:txXfrm>
    </dsp:sp>
    <dsp:sp modelId="{44644673-05A3-BD47-9B31-9B680F0AFE09}">
      <dsp:nvSpPr>
        <dsp:cNvPr id="0" name=""/>
        <dsp:cNvSpPr/>
      </dsp:nvSpPr>
      <dsp:spPr>
        <a:xfrm>
          <a:off x="521607" y="2188060"/>
          <a:ext cx="1005891" cy="1005891"/>
        </a:xfrm>
        <a:prstGeom prst="leftCircularArrow">
          <a:avLst>
            <a:gd name="adj1" fmla="val 3109"/>
            <a:gd name="adj2" fmla="val 382136"/>
            <a:gd name="adj3" fmla="val 2157646"/>
            <a:gd name="adj4" fmla="val 9024489"/>
            <a:gd name="adj5" fmla="val 36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14C7B-1736-C24F-8D9F-2F793A8A3B13}">
      <dsp:nvSpPr>
        <dsp:cNvPr id="0" name=""/>
        <dsp:cNvSpPr/>
      </dsp:nvSpPr>
      <dsp:spPr>
        <a:xfrm>
          <a:off x="209411" y="2598739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27</a:t>
          </a:r>
          <a:r>
            <a:rPr lang="en-US" sz="1400" kern="1200" baseline="30000" dirty="0" smtClean="0"/>
            <a:t>th</a:t>
          </a:r>
          <a:r>
            <a:rPr lang="en-US" sz="1400" kern="1200" dirty="0" smtClean="0"/>
            <a:t> May</a:t>
          </a:r>
          <a:endParaRPr lang="en-US" sz="1400" kern="1200" dirty="0"/>
        </a:p>
      </dsp:txBody>
      <dsp:txXfrm>
        <a:off x="218898" y="2608226"/>
        <a:ext cx="795532" cy="304928"/>
      </dsp:txXfrm>
    </dsp:sp>
    <dsp:sp modelId="{F2C03BDA-AA6C-034F-9BD8-E2C30EECB46A}">
      <dsp:nvSpPr>
        <dsp:cNvPr id="0" name=""/>
        <dsp:cNvSpPr/>
      </dsp:nvSpPr>
      <dsp:spPr>
        <a:xfrm>
          <a:off x="1172816" y="1921523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53897"/>
              <a:satOff val="-1122"/>
              <a:lumOff val="-812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Architecture Accepted</a:t>
          </a:r>
          <a:endParaRPr lang="en-US" sz="1000" kern="1200" dirty="0"/>
        </a:p>
      </dsp:txBody>
      <dsp:txXfrm>
        <a:off x="1193993" y="2139888"/>
        <a:ext cx="873965" cy="680670"/>
      </dsp:txXfrm>
    </dsp:sp>
    <dsp:sp modelId="{5A9F85D9-9417-F049-89FB-C0A13EEA45E0}">
      <dsp:nvSpPr>
        <dsp:cNvPr id="0" name=""/>
        <dsp:cNvSpPr/>
      </dsp:nvSpPr>
      <dsp:spPr>
        <a:xfrm>
          <a:off x="1681002" y="1540849"/>
          <a:ext cx="1122976" cy="1122976"/>
        </a:xfrm>
        <a:prstGeom prst="circularArrow">
          <a:avLst>
            <a:gd name="adj1" fmla="val 2784"/>
            <a:gd name="adj2" fmla="val 339698"/>
            <a:gd name="adj3" fmla="val 19484791"/>
            <a:gd name="adj4" fmla="val 12575511"/>
            <a:gd name="adj5" fmla="val 3249"/>
          </a:avLst>
        </a:prstGeom>
        <a:solidFill>
          <a:schemeClr val="accent4">
            <a:hueOff val="-762880"/>
            <a:satOff val="-1308"/>
            <a:lumOff val="-94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952C4-D750-324B-947B-C8ACE38410C1}">
      <dsp:nvSpPr>
        <dsp:cNvPr id="0" name=""/>
        <dsp:cNvSpPr/>
      </dsp:nvSpPr>
      <dsp:spPr>
        <a:xfrm>
          <a:off x="1376443" y="1841792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653897"/>
            <a:satOff val="-1122"/>
            <a:lumOff val="-81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</a:t>
          </a:r>
          <a:r>
            <a:rPr lang="en-US" sz="1400" kern="1200" baseline="30000" dirty="0" smtClean="0"/>
            <a:t>rd</a:t>
          </a:r>
          <a:r>
            <a:rPr lang="en-US" sz="1400" kern="1200" dirty="0" smtClean="0"/>
            <a:t> June</a:t>
          </a:r>
          <a:endParaRPr lang="en-US" sz="1400" kern="1200" dirty="0"/>
        </a:p>
      </dsp:txBody>
      <dsp:txXfrm>
        <a:off x="1385930" y="1851279"/>
        <a:ext cx="795532" cy="304928"/>
      </dsp:txXfrm>
    </dsp:sp>
    <dsp:sp modelId="{2A1BD668-CCF7-0943-9557-28E77A94DD0E}">
      <dsp:nvSpPr>
        <dsp:cNvPr id="0" name=""/>
        <dsp:cNvSpPr/>
      </dsp:nvSpPr>
      <dsp:spPr>
        <a:xfrm>
          <a:off x="2339848" y="1922697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307795"/>
              <a:satOff val="-2243"/>
              <a:lumOff val="-1625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Acceptance of Z Spec</a:t>
          </a:r>
          <a:endParaRPr lang="en-US" sz="1000" kern="1200" dirty="0"/>
        </a:p>
      </dsp:txBody>
      <dsp:txXfrm>
        <a:off x="2361025" y="1943874"/>
        <a:ext cx="873965" cy="680670"/>
      </dsp:txXfrm>
    </dsp:sp>
    <dsp:sp modelId="{69CBA63B-0822-6E42-A914-3085472A7ACC}">
      <dsp:nvSpPr>
        <dsp:cNvPr id="0" name=""/>
        <dsp:cNvSpPr/>
      </dsp:nvSpPr>
      <dsp:spPr>
        <a:xfrm>
          <a:off x="2855503" y="2187766"/>
          <a:ext cx="1005891" cy="1005891"/>
        </a:xfrm>
        <a:prstGeom prst="leftCircularArrow">
          <a:avLst>
            <a:gd name="adj1" fmla="val 3109"/>
            <a:gd name="adj2" fmla="val 382136"/>
            <a:gd name="adj3" fmla="val 2155171"/>
            <a:gd name="adj4" fmla="val 9022014"/>
            <a:gd name="adj5" fmla="val 3627"/>
          </a:avLst>
        </a:prstGeom>
        <a:solidFill>
          <a:schemeClr val="accent4">
            <a:hueOff val="-1525761"/>
            <a:satOff val="-2617"/>
            <a:lumOff val="-189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5D959-B419-1348-8CA8-DCD88489CFD8}">
      <dsp:nvSpPr>
        <dsp:cNvPr id="0" name=""/>
        <dsp:cNvSpPr/>
      </dsp:nvSpPr>
      <dsp:spPr>
        <a:xfrm>
          <a:off x="2543475" y="2598739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1307795"/>
            <a:satOff val="-2243"/>
            <a:lumOff val="-16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10</a:t>
          </a:r>
          <a:r>
            <a:rPr lang="en-US" sz="1400" kern="1200" baseline="30000" dirty="0" smtClean="0"/>
            <a:t>th</a:t>
          </a:r>
          <a:r>
            <a:rPr lang="en-US" sz="1400" kern="1200" dirty="0" smtClean="0"/>
            <a:t> June</a:t>
          </a:r>
          <a:endParaRPr lang="en-US" sz="1400" kern="1200" dirty="0"/>
        </a:p>
      </dsp:txBody>
      <dsp:txXfrm>
        <a:off x="2552962" y="2608226"/>
        <a:ext cx="795532" cy="304928"/>
      </dsp:txXfrm>
    </dsp:sp>
    <dsp:sp modelId="{2A81B0CC-4190-5140-8E3B-92DC561D2D78}">
      <dsp:nvSpPr>
        <dsp:cNvPr id="0" name=""/>
        <dsp:cNvSpPr/>
      </dsp:nvSpPr>
      <dsp:spPr>
        <a:xfrm>
          <a:off x="3506880" y="2004330"/>
          <a:ext cx="916319" cy="755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961692"/>
              <a:satOff val="-3365"/>
              <a:lumOff val="-2437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First Release</a:t>
          </a:r>
          <a:endParaRPr lang="en-US" sz="1000" kern="1200" dirty="0"/>
        </a:p>
      </dsp:txBody>
      <dsp:txXfrm>
        <a:off x="3524272" y="2183674"/>
        <a:ext cx="881535" cy="559037"/>
      </dsp:txXfrm>
    </dsp:sp>
    <dsp:sp modelId="{BA1732F0-0B36-C747-937A-4B52011C4C87}">
      <dsp:nvSpPr>
        <dsp:cNvPr id="0" name=""/>
        <dsp:cNvSpPr/>
      </dsp:nvSpPr>
      <dsp:spPr>
        <a:xfrm>
          <a:off x="4015233" y="1541142"/>
          <a:ext cx="1122976" cy="1122976"/>
        </a:xfrm>
        <a:prstGeom prst="circularArrow">
          <a:avLst>
            <a:gd name="adj1" fmla="val 2784"/>
            <a:gd name="adj2" fmla="val 339698"/>
            <a:gd name="adj3" fmla="val 19482591"/>
            <a:gd name="adj4" fmla="val 12573310"/>
            <a:gd name="adj5" fmla="val 3249"/>
          </a:avLst>
        </a:prstGeom>
        <a:solidFill>
          <a:schemeClr val="accent4">
            <a:hueOff val="-2288641"/>
            <a:satOff val="-3925"/>
            <a:lumOff val="-2843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BA8BB-0BB6-EE44-A0E2-8BFC5C36B57F}">
      <dsp:nvSpPr>
        <dsp:cNvPr id="0" name=""/>
        <dsp:cNvSpPr/>
      </dsp:nvSpPr>
      <dsp:spPr>
        <a:xfrm>
          <a:off x="3710507" y="1842379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1961692"/>
            <a:satOff val="-3365"/>
            <a:lumOff val="-243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24</a:t>
          </a:r>
          <a:r>
            <a:rPr lang="en-US" sz="1000" kern="1200" baseline="30000" dirty="0" smtClean="0"/>
            <a:t>th</a:t>
          </a:r>
          <a:r>
            <a:rPr lang="en-US" sz="1000" kern="1200" dirty="0" smtClean="0"/>
            <a:t> June</a:t>
          </a:r>
          <a:endParaRPr lang="en-US" sz="1000" kern="1200" dirty="0"/>
        </a:p>
      </dsp:txBody>
      <dsp:txXfrm>
        <a:off x="3719994" y="1851866"/>
        <a:ext cx="795532" cy="304928"/>
      </dsp:txXfrm>
    </dsp:sp>
    <dsp:sp modelId="{D32B508C-0C97-544E-A653-EE9026033710}">
      <dsp:nvSpPr>
        <dsp:cNvPr id="0" name=""/>
        <dsp:cNvSpPr/>
      </dsp:nvSpPr>
      <dsp:spPr>
        <a:xfrm>
          <a:off x="4673912" y="1922697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615590"/>
              <a:satOff val="-4486"/>
              <a:lumOff val="-3249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Second Release</a:t>
          </a:r>
          <a:endParaRPr lang="en-US" sz="1000" kern="1200" dirty="0"/>
        </a:p>
      </dsp:txBody>
      <dsp:txXfrm>
        <a:off x="4695089" y="1943874"/>
        <a:ext cx="873965" cy="680670"/>
      </dsp:txXfrm>
    </dsp:sp>
    <dsp:sp modelId="{A091EFBD-4816-3E45-A918-CD6A9AA79AFC}">
      <dsp:nvSpPr>
        <dsp:cNvPr id="0" name=""/>
        <dsp:cNvSpPr/>
      </dsp:nvSpPr>
      <dsp:spPr>
        <a:xfrm>
          <a:off x="5189734" y="2188060"/>
          <a:ext cx="1005891" cy="1005891"/>
        </a:xfrm>
        <a:prstGeom prst="leftCircularArrow">
          <a:avLst>
            <a:gd name="adj1" fmla="val 3109"/>
            <a:gd name="adj2" fmla="val 382136"/>
            <a:gd name="adj3" fmla="val 2157646"/>
            <a:gd name="adj4" fmla="val 9024489"/>
            <a:gd name="adj5" fmla="val 3627"/>
          </a:avLst>
        </a:prstGeom>
        <a:solidFill>
          <a:schemeClr val="accent4">
            <a:hueOff val="-3051521"/>
            <a:satOff val="-5234"/>
            <a:lumOff val="-3791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373DC-03B1-7149-89A0-88FDD18C2FD9}">
      <dsp:nvSpPr>
        <dsp:cNvPr id="0" name=""/>
        <dsp:cNvSpPr/>
      </dsp:nvSpPr>
      <dsp:spPr>
        <a:xfrm>
          <a:off x="4877538" y="2598739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2615590"/>
            <a:satOff val="-4486"/>
            <a:lumOff val="-324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8</a:t>
          </a:r>
          <a:r>
            <a:rPr lang="en-US" sz="1400" kern="1200" baseline="30000" dirty="0" smtClean="0"/>
            <a:t>th</a:t>
          </a:r>
          <a:r>
            <a:rPr lang="en-US" sz="1400" kern="1200" dirty="0" smtClean="0"/>
            <a:t> July</a:t>
          </a:r>
          <a:endParaRPr lang="en-US" sz="1400" kern="1200" dirty="0"/>
        </a:p>
      </dsp:txBody>
      <dsp:txXfrm>
        <a:off x="4887025" y="2608226"/>
        <a:ext cx="795532" cy="304928"/>
      </dsp:txXfrm>
    </dsp:sp>
    <dsp:sp modelId="{23C52BEC-5563-944B-B93D-EFCF094F557C}">
      <dsp:nvSpPr>
        <dsp:cNvPr id="0" name=""/>
        <dsp:cNvSpPr/>
      </dsp:nvSpPr>
      <dsp:spPr>
        <a:xfrm>
          <a:off x="5840944" y="1921523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269487"/>
              <a:satOff val="-5608"/>
              <a:lumOff val="-4061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Third Release</a:t>
          </a:r>
          <a:endParaRPr lang="en-US" sz="1000" kern="1200" dirty="0"/>
        </a:p>
      </dsp:txBody>
      <dsp:txXfrm>
        <a:off x="5862121" y="2139888"/>
        <a:ext cx="873965" cy="680670"/>
      </dsp:txXfrm>
    </dsp:sp>
    <dsp:sp modelId="{C05E1DB4-0597-6A48-9694-C6FAA543AC7D}">
      <dsp:nvSpPr>
        <dsp:cNvPr id="0" name=""/>
        <dsp:cNvSpPr/>
      </dsp:nvSpPr>
      <dsp:spPr>
        <a:xfrm>
          <a:off x="6349130" y="1540849"/>
          <a:ext cx="1122976" cy="1122976"/>
        </a:xfrm>
        <a:prstGeom prst="circularArrow">
          <a:avLst>
            <a:gd name="adj1" fmla="val 2784"/>
            <a:gd name="adj2" fmla="val 339698"/>
            <a:gd name="adj3" fmla="val 19484791"/>
            <a:gd name="adj4" fmla="val 12575511"/>
            <a:gd name="adj5" fmla="val 3249"/>
          </a:avLst>
        </a:prstGeom>
        <a:solidFill>
          <a:schemeClr val="accent4">
            <a:hueOff val="-3814401"/>
            <a:satOff val="-6542"/>
            <a:lumOff val="-473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CE3E1-6E94-1742-AE9E-EE7A82BCF7BA}">
      <dsp:nvSpPr>
        <dsp:cNvPr id="0" name=""/>
        <dsp:cNvSpPr/>
      </dsp:nvSpPr>
      <dsp:spPr>
        <a:xfrm>
          <a:off x="6044570" y="1841792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3269487"/>
            <a:satOff val="-5608"/>
            <a:lumOff val="-406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22</a:t>
          </a:r>
          <a:r>
            <a:rPr lang="en-US" sz="1400" kern="1200" baseline="30000" dirty="0" smtClean="0"/>
            <a:t>nd</a:t>
          </a:r>
          <a:r>
            <a:rPr lang="en-US" sz="1400" kern="1200" dirty="0" smtClean="0"/>
            <a:t> July </a:t>
          </a:r>
          <a:endParaRPr lang="en-US" sz="1400" kern="1200" dirty="0"/>
        </a:p>
      </dsp:txBody>
      <dsp:txXfrm>
        <a:off x="6054057" y="1851279"/>
        <a:ext cx="795532" cy="304928"/>
      </dsp:txXfrm>
    </dsp:sp>
    <dsp:sp modelId="{2F7E2908-5C58-5749-A2B5-F2D9D146086A}">
      <dsp:nvSpPr>
        <dsp:cNvPr id="0" name=""/>
        <dsp:cNvSpPr/>
      </dsp:nvSpPr>
      <dsp:spPr>
        <a:xfrm>
          <a:off x="7007976" y="1922697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923384"/>
              <a:satOff val="-6729"/>
              <a:lumOff val="-4874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Transition Documents Review</a:t>
          </a:r>
          <a:endParaRPr lang="en-US" sz="1000" kern="1200" dirty="0"/>
        </a:p>
      </dsp:txBody>
      <dsp:txXfrm>
        <a:off x="7029153" y="1943874"/>
        <a:ext cx="873965" cy="680670"/>
      </dsp:txXfrm>
    </dsp:sp>
    <dsp:sp modelId="{A779D6C6-F2AA-4346-99AB-67CA84A6C384}">
      <dsp:nvSpPr>
        <dsp:cNvPr id="0" name=""/>
        <dsp:cNvSpPr/>
      </dsp:nvSpPr>
      <dsp:spPr>
        <a:xfrm>
          <a:off x="7523798" y="2188060"/>
          <a:ext cx="1005891" cy="1005891"/>
        </a:xfrm>
        <a:prstGeom prst="leftCircularArrow">
          <a:avLst>
            <a:gd name="adj1" fmla="val 3109"/>
            <a:gd name="adj2" fmla="val 382136"/>
            <a:gd name="adj3" fmla="val 2157646"/>
            <a:gd name="adj4" fmla="val 9024489"/>
            <a:gd name="adj5" fmla="val 3627"/>
          </a:avLst>
        </a:prstGeom>
        <a:solidFill>
          <a:schemeClr val="accent4">
            <a:hueOff val="-4577281"/>
            <a:satOff val="-7851"/>
            <a:lumOff val="-568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FB423-3600-2E48-B82D-970EB4B136D3}">
      <dsp:nvSpPr>
        <dsp:cNvPr id="0" name=""/>
        <dsp:cNvSpPr/>
      </dsp:nvSpPr>
      <dsp:spPr>
        <a:xfrm>
          <a:off x="7211602" y="2598739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3923384"/>
            <a:satOff val="-6729"/>
            <a:lumOff val="-487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29</a:t>
          </a:r>
          <a:r>
            <a:rPr lang="en-US" sz="1400" kern="1200" baseline="30000" dirty="0" smtClean="0"/>
            <a:t>th</a:t>
          </a:r>
          <a:r>
            <a:rPr lang="en-US" sz="1400" kern="1200" dirty="0" smtClean="0"/>
            <a:t> July</a:t>
          </a:r>
          <a:endParaRPr lang="en-US" sz="1400" kern="1200" dirty="0"/>
        </a:p>
      </dsp:txBody>
      <dsp:txXfrm>
        <a:off x="7221089" y="2608226"/>
        <a:ext cx="795532" cy="304928"/>
      </dsp:txXfrm>
    </dsp:sp>
    <dsp:sp modelId="{5BE77624-CC2B-104C-A329-5F2D9553BDF7}">
      <dsp:nvSpPr>
        <dsp:cNvPr id="0" name=""/>
        <dsp:cNvSpPr/>
      </dsp:nvSpPr>
      <dsp:spPr>
        <a:xfrm>
          <a:off x="8175007" y="1921523"/>
          <a:ext cx="916319" cy="920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577281"/>
              <a:satOff val="-7851"/>
              <a:lumOff val="-5686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Final Walkthrough</a:t>
          </a:r>
          <a:endParaRPr lang="en-US" sz="1100" kern="1200" dirty="0"/>
        </a:p>
      </dsp:txBody>
      <dsp:txXfrm>
        <a:off x="8196184" y="2139888"/>
        <a:ext cx="873965" cy="680670"/>
      </dsp:txXfrm>
    </dsp:sp>
    <dsp:sp modelId="{5A900AF7-A114-4B45-98EE-F67D2BC058F7}">
      <dsp:nvSpPr>
        <dsp:cNvPr id="0" name=""/>
        <dsp:cNvSpPr/>
      </dsp:nvSpPr>
      <dsp:spPr>
        <a:xfrm>
          <a:off x="8378634" y="1841792"/>
          <a:ext cx="814506" cy="323902"/>
        </a:xfrm>
        <a:prstGeom prst="roundRect">
          <a:avLst>
            <a:gd name="adj" fmla="val 10000"/>
          </a:avLst>
        </a:prstGeom>
        <a:solidFill>
          <a:schemeClr val="accent4">
            <a:hueOff val="-4577281"/>
            <a:satOff val="-7851"/>
            <a:lumOff val="-568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</a:t>
          </a:r>
          <a:r>
            <a:rPr lang="en-US" sz="1400" kern="1200" baseline="30000" dirty="0" smtClean="0"/>
            <a:t>th</a:t>
          </a:r>
          <a:r>
            <a:rPr lang="en-US" sz="1400" kern="1200" dirty="0" smtClean="0"/>
            <a:t> August</a:t>
          </a:r>
          <a:endParaRPr lang="en-US" sz="1400" kern="1200" dirty="0"/>
        </a:p>
      </dsp:txBody>
      <dsp:txXfrm>
        <a:off x="8388121" y="1851279"/>
        <a:ext cx="795532" cy="3049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</a:rPr>
            <a:t>Where we are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FFFF"/>
              </a:solidFill>
            </a:rPr>
            <a:t>How we know</a:t>
          </a:r>
          <a:endParaRPr lang="en-US" sz="1500" kern="1200" dirty="0">
            <a:solidFill>
              <a:srgbClr val="FFFFFF"/>
            </a:solidFill>
          </a:endParaRPr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12231-034D-EC43-A998-C42CF6BC44EC}">
      <dsp:nvSpPr>
        <dsp:cNvPr id="0" name=""/>
        <dsp:cNvSpPr/>
      </dsp:nvSpPr>
      <dsp:spPr>
        <a:xfrm>
          <a:off x="2404" y="0"/>
          <a:ext cx="2412053" cy="306550"/>
        </a:xfrm>
        <a:prstGeom prst="homePlate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Intro</a:t>
          </a:r>
          <a:endParaRPr lang="en-US" sz="1500" kern="1200" dirty="0"/>
        </a:p>
      </dsp:txBody>
      <dsp:txXfrm>
        <a:off x="2404" y="0"/>
        <a:ext cx="2335416" cy="306550"/>
      </dsp:txXfrm>
    </dsp:sp>
    <dsp:sp modelId="{729A13F0-FF97-0340-8B3B-2E53C9037DD8}">
      <dsp:nvSpPr>
        <dsp:cNvPr id="0" name=""/>
        <dsp:cNvSpPr/>
      </dsp:nvSpPr>
      <dsp:spPr>
        <a:xfrm>
          <a:off x="1932046" y="0"/>
          <a:ext cx="2412053" cy="306550"/>
        </a:xfrm>
        <a:prstGeom prst="chevron">
          <a:avLst/>
        </a:prstGeom>
        <a:solidFill>
          <a:srgbClr val="8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Where we are</a:t>
          </a:r>
          <a:endParaRPr lang="en-US" sz="1500" kern="1200" dirty="0"/>
        </a:p>
      </dsp:txBody>
      <dsp:txXfrm>
        <a:off x="2085321" y="0"/>
        <a:ext cx="2105503" cy="306550"/>
      </dsp:txXfrm>
    </dsp:sp>
    <dsp:sp modelId="{ACF8D747-AEDC-CC46-BD85-771685AED5E3}">
      <dsp:nvSpPr>
        <dsp:cNvPr id="0" name=""/>
        <dsp:cNvSpPr/>
      </dsp:nvSpPr>
      <dsp:spPr>
        <a:xfrm>
          <a:off x="3861689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How we know</a:t>
          </a:r>
          <a:endParaRPr lang="en-US" sz="1500" kern="1200" dirty="0"/>
        </a:p>
      </dsp:txBody>
      <dsp:txXfrm>
        <a:off x="4014964" y="0"/>
        <a:ext cx="2105503" cy="306550"/>
      </dsp:txXfrm>
    </dsp:sp>
    <dsp:sp modelId="{0C1DD651-74F1-A444-ACB7-37D19C7BA8F9}">
      <dsp:nvSpPr>
        <dsp:cNvPr id="0" name=""/>
        <dsp:cNvSpPr/>
      </dsp:nvSpPr>
      <dsp:spPr>
        <a:xfrm>
          <a:off x="5791331" y="0"/>
          <a:ext cx="2412053" cy="3065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Future Steps</a:t>
          </a:r>
          <a:endParaRPr lang="en-US" sz="1500" kern="1200" dirty="0"/>
        </a:p>
      </dsp:txBody>
      <dsp:txXfrm>
        <a:off x="5944606" y="0"/>
        <a:ext cx="2105503" cy="306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F79A9-A531-4540-A34A-72A782D36C38}" type="datetime1">
              <a:rPr lang="en-US" smtClean="0"/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B3520-E1C7-ED42-8878-C02EA93F6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3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30247-DEFF-9B4B-8B0C-0CED365AB90E}" type="datetime1">
              <a:rPr lang="en-US" smtClean="0"/>
              <a:t>5/9/13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F19BD-D73B-1A4C-AC85-7AA2A94D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426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9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GizmoE</a:t>
            </a:r>
            <a:r>
              <a:rPr lang="en-US" dirty="0" smtClean="0"/>
              <a:t> = 576,</a:t>
            </a:r>
            <a:r>
              <a:rPr lang="en-US" baseline="0" dirty="0" smtClean="0"/>
              <a:t> Gizmo = 2880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62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GizmoE</a:t>
            </a:r>
            <a:r>
              <a:rPr lang="en-US" dirty="0" smtClean="0"/>
              <a:t> = 576,</a:t>
            </a:r>
            <a:r>
              <a:rPr lang="en-US" baseline="0" dirty="0" smtClean="0"/>
              <a:t> Gizmo = 960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73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already communicated to the client that we cannot deliver a full tasking system based on resources available</a:t>
            </a:r>
          </a:p>
          <a:p>
            <a:r>
              <a:rPr lang="en-US" dirty="0" smtClean="0"/>
              <a:t>Client agreed to renegotiate what we will deliver based on the architecture </a:t>
            </a:r>
          </a:p>
          <a:p>
            <a:r>
              <a:rPr lang="en-US" dirty="0" smtClean="0"/>
              <a:t>Looking to deliver a scaled-down version of the system</a:t>
            </a:r>
          </a:p>
          <a:p>
            <a:r>
              <a:rPr lang="en-US" dirty="0" smtClean="0"/>
              <a:t>First, would like a formal review of architecture by clients</a:t>
            </a:r>
          </a:p>
          <a:p>
            <a:r>
              <a:rPr lang="en-US" dirty="0" smtClean="0"/>
              <a:t>Also, finalize on formal Z specification to make sure that team’s understanding of tasks/capabilities aligns with client sensibilities</a:t>
            </a:r>
          </a:p>
          <a:p>
            <a:r>
              <a:rPr lang="en-US" dirty="0" smtClean="0"/>
              <a:t>Have created a temporary milestone plan</a:t>
            </a:r>
          </a:p>
          <a:p>
            <a:r>
              <a:rPr lang="en-US" dirty="0" smtClean="0"/>
              <a:t>May need to switch processes to better suit developmental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8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98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1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why system is “broken”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9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7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Z we started thinking about architecture  May 27</a:t>
            </a:r>
            <a:r>
              <a:rPr lang="en-US" baseline="30000" dirty="0" smtClean="0"/>
              <a:t>th</a:t>
            </a:r>
            <a:r>
              <a:rPr lang="en-US" dirty="0" smtClean="0"/>
              <a:t> Formal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7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9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08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GizmoE</a:t>
            </a:r>
            <a:r>
              <a:rPr lang="en-US" baseline="0" dirty="0" smtClean="0"/>
              <a:t> = 576, Gizmo = 3840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19BD-D73B-1A4C-AC85-7AA2A94D30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2487-9743-5B4B-B60D-BFB577B107F4}" type="datetime1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AA73-B744-FA48-B85F-5F14932717B9}" type="datetime1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6B41-1C21-BF49-9671-C26A8059A87A}" type="datetime1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ECAE-E966-FF4A-9081-ACFBD6940DED}" type="datetime1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0B92-91A8-904C-832E-D78603110FDE}" type="datetime1">
              <a:rPr lang="en-US" smtClean="0"/>
              <a:t>5/9/13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AB0C-D494-6B41-93F9-26CFC414EC3D}" type="datetime1">
              <a:rPr lang="en-US" smtClean="0"/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797D7-225C-754A-B1F9-A42EC58FC470}" type="datetime1">
              <a:rPr lang="en-US" smtClean="0"/>
              <a:t>5/9/13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5AEC-37DF-CD40-A23A-B73504CC8D1B}" type="datetime1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0F58-FA18-174B-8FF7-DAF3DACD6055}" type="datetime1">
              <a:rPr lang="en-US" smtClean="0"/>
              <a:t>5/9/13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54571C8-10C1-DF4C-A8DC-EB1074C50E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71DDB96-020A-3F4D-9CCA-DFE2FD854764}" type="datetime1">
              <a:rPr lang="en-US" smtClean="0"/>
              <a:t>5/9/13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8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8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g"/><Relationship Id="rId5" Type="http://schemas.openxmlformats.org/officeDocument/2006/relationships/diagramData" Target="../diagrams/data9.xml"/><Relationship Id="rId6" Type="http://schemas.openxmlformats.org/officeDocument/2006/relationships/diagramLayout" Target="../diagrams/layout9.xml"/><Relationship Id="rId7" Type="http://schemas.openxmlformats.org/officeDocument/2006/relationships/diagramQuickStyle" Target="../diagrams/quickStyle9.xml"/><Relationship Id="rId8" Type="http://schemas.openxmlformats.org/officeDocument/2006/relationships/diagramColors" Target="../diagrams/colors9.xml"/><Relationship Id="rId9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diagramData" Target="../diagrams/data10.xml"/><Relationship Id="rId5" Type="http://schemas.openxmlformats.org/officeDocument/2006/relationships/diagramLayout" Target="../diagrams/layout10.xml"/><Relationship Id="rId6" Type="http://schemas.openxmlformats.org/officeDocument/2006/relationships/diagramQuickStyle" Target="../diagrams/quickStyle10.xml"/><Relationship Id="rId7" Type="http://schemas.openxmlformats.org/officeDocument/2006/relationships/diagramColors" Target="../diagrams/colors10.xml"/><Relationship Id="rId8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diagramData" Target="../diagrams/data11.xml"/><Relationship Id="rId5" Type="http://schemas.openxmlformats.org/officeDocument/2006/relationships/diagramLayout" Target="../diagrams/layout11.xml"/><Relationship Id="rId6" Type="http://schemas.openxmlformats.org/officeDocument/2006/relationships/diagramQuickStyle" Target="../diagrams/quickStyle11.xml"/><Relationship Id="rId7" Type="http://schemas.openxmlformats.org/officeDocument/2006/relationships/diagramColors" Target="../diagrams/colors11.xml"/><Relationship Id="rId8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diagramData" Target="../diagrams/data12.xml"/><Relationship Id="rId5" Type="http://schemas.openxmlformats.org/officeDocument/2006/relationships/diagramLayout" Target="../diagrams/layout12.xml"/><Relationship Id="rId6" Type="http://schemas.openxmlformats.org/officeDocument/2006/relationships/diagramQuickStyle" Target="../diagrams/quickStyle12.xml"/><Relationship Id="rId7" Type="http://schemas.openxmlformats.org/officeDocument/2006/relationships/diagramColors" Target="../diagrams/colors12.xml"/><Relationship Id="rId8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3.xml"/><Relationship Id="rId5" Type="http://schemas.openxmlformats.org/officeDocument/2006/relationships/diagramLayout" Target="../diagrams/layout13.xml"/><Relationship Id="rId6" Type="http://schemas.openxmlformats.org/officeDocument/2006/relationships/diagramQuickStyle" Target="../diagrams/quickStyle13.xml"/><Relationship Id="rId7" Type="http://schemas.openxmlformats.org/officeDocument/2006/relationships/diagramColors" Target="../diagrams/colors13.xml"/><Relationship Id="rId8" Type="http://schemas.microsoft.com/office/2007/relationships/diagramDrawing" Target="../diagrams/drawing13.xml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4.xml"/><Relationship Id="rId5" Type="http://schemas.openxmlformats.org/officeDocument/2006/relationships/diagramLayout" Target="../diagrams/layout14.xml"/><Relationship Id="rId6" Type="http://schemas.openxmlformats.org/officeDocument/2006/relationships/diagramQuickStyle" Target="../diagrams/quickStyle14.xml"/><Relationship Id="rId7" Type="http://schemas.openxmlformats.org/officeDocument/2006/relationships/diagramColors" Target="../diagrams/colors14.xml"/><Relationship Id="rId8" Type="http://schemas.microsoft.com/office/2007/relationships/diagramDrawing" Target="../diagrams/drawing14.xml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6.xml"/><Relationship Id="rId12" Type="http://schemas.openxmlformats.org/officeDocument/2006/relationships/diagramData" Target="../diagrams/data17.xml"/><Relationship Id="rId13" Type="http://schemas.openxmlformats.org/officeDocument/2006/relationships/diagramLayout" Target="../diagrams/layout17.xml"/><Relationship Id="rId14" Type="http://schemas.openxmlformats.org/officeDocument/2006/relationships/diagramQuickStyle" Target="../diagrams/quickStyle17.xml"/><Relationship Id="rId15" Type="http://schemas.openxmlformats.org/officeDocument/2006/relationships/diagramColors" Target="../diagrams/colors17.xml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7" Type="http://schemas.openxmlformats.org/officeDocument/2006/relationships/diagramData" Target="../diagrams/data16.xml"/><Relationship Id="rId8" Type="http://schemas.openxmlformats.org/officeDocument/2006/relationships/diagramLayout" Target="../diagrams/layout16.xml"/><Relationship Id="rId9" Type="http://schemas.openxmlformats.org/officeDocument/2006/relationships/diagramQuickStyle" Target="../diagrams/quickStyle16.xml"/><Relationship Id="rId10" Type="http://schemas.openxmlformats.org/officeDocument/2006/relationships/diagramColors" Target="../diagrams/colors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19.xml"/><Relationship Id="rId12" Type="http://schemas.openxmlformats.org/officeDocument/2006/relationships/diagramColors" Target="../diagrams/colors19.xml"/><Relationship Id="rId13" Type="http://schemas.microsoft.com/office/2007/relationships/diagramDrawing" Target="../diagrams/drawing1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diagramData" Target="../diagrams/data18.xml"/><Relationship Id="rId4" Type="http://schemas.openxmlformats.org/officeDocument/2006/relationships/diagramLayout" Target="../diagrams/layout18.xml"/><Relationship Id="rId5" Type="http://schemas.openxmlformats.org/officeDocument/2006/relationships/diagramQuickStyle" Target="../diagrams/quickStyle18.xml"/><Relationship Id="rId6" Type="http://schemas.openxmlformats.org/officeDocument/2006/relationships/diagramColors" Target="../diagrams/colors18.xml"/><Relationship Id="rId7" Type="http://schemas.microsoft.com/office/2007/relationships/diagramDrawing" Target="../diagrams/drawing18.xml"/><Relationship Id="rId8" Type="http://schemas.openxmlformats.org/officeDocument/2006/relationships/image" Target="../media/image2.png"/><Relationship Id="rId9" Type="http://schemas.openxmlformats.org/officeDocument/2006/relationships/diagramData" Target="../diagrams/data19.xml"/><Relationship Id="rId10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4" Type="http://schemas.openxmlformats.org/officeDocument/2006/relationships/diagramLayout" Target="../diagrams/layout20.xml"/><Relationship Id="rId5" Type="http://schemas.openxmlformats.org/officeDocument/2006/relationships/diagramQuickStyle" Target="../diagrams/quickStyle20.xml"/><Relationship Id="rId6" Type="http://schemas.openxmlformats.org/officeDocument/2006/relationships/diagramColors" Target="../diagrams/colors20.xml"/><Relationship Id="rId7" Type="http://schemas.microsoft.com/office/2007/relationships/diagramDrawing" Target="../diagrams/drawing2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4" Type="http://schemas.openxmlformats.org/officeDocument/2006/relationships/diagramLayout" Target="../diagrams/layout21.xml"/><Relationship Id="rId5" Type="http://schemas.openxmlformats.org/officeDocument/2006/relationships/diagramQuickStyle" Target="../diagrams/quickStyle21.xml"/><Relationship Id="rId6" Type="http://schemas.openxmlformats.org/officeDocument/2006/relationships/diagramColors" Target="../diagrams/colors21.xml"/><Relationship Id="rId7" Type="http://schemas.microsoft.com/office/2007/relationships/diagramDrawing" Target="../diagrams/drawing2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4" Type="http://schemas.openxmlformats.org/officeDocument/2006/relationships/diagramLayout" Target="../diagrams/layout22.xml"/><Relationship Id="rId5" Type="http://schemas.openxmlformats.org/officeDocument/2006/relationships/diagramQuickStyle" Target="../diagrams/quickStyle22.xml"/><Relationship Id="rId6" Type="http://schemas.openxmlformats.org/officeDocument/2006/relationships/diagramColors" Target="../diagrams/colors22.xml"/><Relationship Id="rId7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4" Type="http://schemas.openxmlformats.org/officeDocument/2006/relationships/diagramLayout" Target="../diagrams/layout23.xml"/><Relationship Id="rId5" Type="http://schemas.openxmlformats.org/officeDocument/2006/relationships/diagramQuickStyle" Target="../diagrams/quickStyle23.xml"/><Relationship Id="rId6" Type="http://schemas.openxmlformats.org/officeDocument/2006/relationships/diagramColors" Target="../diagrams/colors23.xml"/><Relationship Id="rId7" Type="http://schemas.microsoft.com/office/2007/relationships/diagramDrawing" Target="../diagrams/drawing2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4" Type="http://schemas.openxmlformats.org/officeDocument/2006/relationships/diagramLayout" Target="../diagrams/layout24.xml"/><Relationship Id="rId5" Type="http://schemas.openxmlformats.org/officeDocument/2006/relationships/diagramQuickStyle" Target="../diagrams/quickStyle24.xml"/><Relationship Id="rId6" Type="http://schemas.openxmlformats.org/officeDocument/2006/relationships/diagramColors" Target="../diagrams/colors24.xml"/><Relationship Id="rId7" Type="http://schemas.microsoft.com/office/2007/relationships/diagramDrawing" Target="../diagrams/drawing2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4" Type="http://schemas.openxmlformats.org/officeDocument/2006/relationships/diagramLayout" Target="../diagrams/layout25.xml"/><Relationship Id="rId5" Type="http://schemas.openxmlformats.org/officeDocument/2006/relationships/diagramQuickStyle" Target="../diagrams/quickStyle25.xml"/><Relationship Id="rId6" Type="http://schemas.openxmlformats.org/officeDocument/2006/relationships/diagramColors" Target="../diagrams/colors25.xml"/><Relationship Id="rId7" Type="http://schemas.microsoft.com/office/2007/relationships/diagramDrawing" Target="../diagrams/drawing25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4" Type="http://schemas.openxmlformats.org/officeDocument/2006/relationships/diagramLayout" Target="../diagrams/layout26.xml"/><Relationship Id="rId5" Type="http://schemas.openxmlformats.org/officeDocument/2006/relationships/diagramQuickStyle" Target="../diagrams/quickStyle26.xml"/><Relationship Id="rId6" Type="http://schemas.openxmlformats.org/officeDocument/2006/relationships/diagramColors" Target="../diagrams/colors26.xml"/><Relationship Id="rId7" Type="http://schemas.microsoft.com/office/2007/relationships/diagramDrawing" Target="../diagrams/drawing2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8.xml"/><Relationship Id="rId12" Type="http://schemas.microsoft.com/office/2007/relationships/diagramDrawing" Target="../diagrams/drawing28.xml"/><Relationship Id="rId13" Type="http://schemas.openxmlformats.org/officeDocument/2006/relationships/diagramData" Target="../diagrams/data29.xml"/><Relationship Id="rId14" Type="http://schemas.openxmlformats.org/officeDocument/2006/relationships/diagramLayout" Target="../diagrams/layout29.xml"/><Relationship Id="rId15" Type="http://schemas.openxmlformats.org/officeDocument/2006/relationships/diagramQuickStyle" Target="../diagrams/quickStyle29.xml"/><Relationship Id="rId16" Type="http://schemas.openxmlformats.org/officeDocument/2006/relationships/diagramColors" Target="../diagrams/colors29.xml"/><Relationship Id="rId17" Type="http://schemas.microsoft.com/office/2007/relationships/diagramDrawing" Target="../diagrams/drawing29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diagramData" Target="../diagrams/data27.xml"/><Relationship Id="rId4" Type="http://schemas.openxmlformats.org/officeDocument/2006/relationships/diagramLayout" Target="../diagrams/layout27.xml"/><Relationship Id="rId5" Type="http://schemas.openxmlformats.org/officeDocument/2006/relationships/diagramQuickStyle" Target="../diagrams/quickStyle27.xml"/><Relationship Id="rId6" Type="http://schemas.openxmlformats.org/officeDocument/2006/relationships/diagramColors" Target="../diagrams/colors27.xml"/><Relationship Id="rId7" Type="http://schemas.microsoft.com/office/2007/relationships/diagramDrawing" Target="../diagrams/drawing27.xml"/><Relationship Id="rId8" Type="http://schemas.openxmlformats.org/officeDocument/2006/relationships/diagramData" Target="../diagrams/data28.xml"/><Relationship Id="rId9" Type="http://schemas.openxmlformats.org/officeDocument/2006/relationships/diagramLayout" Target="../diagrams/layout28.xml"/><Relationship Id="rId10" Type="http://schemas.openxmlformats.org/officeDocument/2006/relationships/diagramQuickStyle" Target="../diagrams/quickStyl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30.xml"/><Relationship Id="rId5" Type="http://schemas.openxmlformats.org/officeDocument/2006/relationships/diagramLayout" Target="../diagrams/layout30.xml"/><Relationship Id="rId6" Type="http://schemas.openxmlformats.org/officeDocument/2006/relationships/diagramQuickStyle" Target="../diagrams/quickStyle30.xml"/><Relationship Id="rId7" Type="http://schemas.openxmlformats.org/officeDocument/2006/relationships/diagramColors" Target="../diagrams/colors30.xml"/><Relationship Id="rId8" Type="http://schemas.microsoft.com/office/2007/relationships/diagramDrawing" Target="../diagrams/drawing3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4" Type="http://schemas.openxmlformats.org/officeDocument/2006/relationships/diagramLayout" Target="../diagrams/layout31.xml"/><Relationship Id="rId5" Type="http://schemas.openxmlformats.org/officeDocument/2006/relationships/diagramQuickStyle" Target="../diagrams/quickStyle31.xml"/><Relationship Id="rId6" Type="http://schemas.openxmlformats.org/officeDocument/2006/relationships/diagramColors" Target="../diagrams/colors31.xml"/><Relationship Id="rId7" Type="http://schemas.microsoft.com/office/2007/relationships/diagramDrawing" Target="../diagrams/drawing3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4.xml"/><Relationship Id="rId5" Type="http://schemas.openxmlformats.org/officeDocument/2006/relationships/diagramData" Target="../diagrams/data32.xml"/><Relationship Id="rId6" Type="http://schemas.openxmlformats.org/officeDocument/2006/relationships/diagramLayout" Target="../diagrams/layout32.xml"/><Relationship Id="rId7" Type="http://schemas.openxmlformats.org/officeDocument/2006/relationships/diagramQuickStyle" Target="../diagrams/quickStyle32.xml"/><Relationship Id="rId8" Type="http://schemas.openxmlformats.org/officeDocument/2006/relationships/diagramColors" Target="../diagrams/colors32.xml"/><Relationship Id="rId9" Type="http://schemas.microsoft.com/office/2007/relationships/diagramDrawing" Target="../diagrams/drawing3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2.png"/><Relationship Id="rId5" Type="http://schemas.openxmlformats.org/officeDocument/2006/relationships/diagramData" Target="../diagrams/data33.xml"/><Relationship Id="rId6" Type="http://schemas.openxmlformats.org/officeDocument/2006/relationships/diagramLayout" Target="../diagrams/layout33.xml"/><Relationship Id="rId7" Type="http://schemas.openxmlformats.org/officeDocument/2006/relationships/diagramQuickStyle" Target="../diagrams/quickStyle33.xml"/><Relationship Id="rId8" Type="http://schemas.openxmlformats.org/officeDocument/2006/relationships/diagramColors" Target="../diagrams/colors33.xml"/><Relationship Id="rId9" Type="http://schemas.microsoft.com/office/2007/relationships/diagramDrawing" Target="../diagrams/drawing3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2.png"/><Relationship Id="rId5" Type="http://schemas.openxmlformats.org/officeDocument/2006/relationships/diagramData" Target="../diagrams/data34.xml"/><Relationship Id="rId6" Type="http://schemas.openxmlformats.org/officeDocument/2006/relationships/diagramLayout" Target="../diagrams/layout34.xml"/><Relationship Id="rId7" Type="http://schemas.openxmlformats.org/officeDocument/2006/relationships/diagramQuickStyle" Target="../diagrams/quickStyle34.xml"/><Relationship Id="rId8" Type="http://schemas.openxmlformats.org/officeDocument/2006/relationships/diagramColors" Target="../diagrams/colors34.xml"/><Relationship Id="rId9" Type="http://schemas.microsoft.com/office/2007/relationships/diagramDrawing" Target="../diagrams/drawing3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35.xml"/><Relationship Id="rId5" Type="http://schemas.openxmlformats.org/officeDocument/2006/relationships/diagramLayout" Target="../diagrams/layout35.xml"/><Relationship Id="rId6" Type="http://schemas.openxmlformats.org/officeDocument/2006/relationships/diagramQuickStyle" Target="../diagrams/quickStyle35.xml"/><Relationship Id="rId7" Type="http://schemas.openxmlformats.org/officeDocument/2006/relationships/diagramColors" Target="../diagrams/colors35.xml"/><Relationship Id="rId8" Type="http://schemas.microsoft.com/office/2007/relationships/diagramDrawing" Target="../diagrams/drawing3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37.xm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6.xml"/><Relationship Id="rId3" Type="http://schemas.openxmlformats.org/officeDocument/2006/relationships/diagramLayout" Target="../diagrams/layout36.xml"/><Relationship Id="rId4" Type="http://schemas.openxmlformats.org/officeDocument/2006/relationships/diagramQuickStyle" Target="../diagrams/quickStyle36.xml"/><Relationship Id="rId5" Type="http://schemas.openxmlformats.org/officeDocument/2006/relationships/diagramColors" Target="../diagrams/colors36.xml"/><Relationship Id="rId6" Type="http://schemas.microsoft.com/office/2007/relationships/diagramDrawing" Target="../diagrams/drawing36.xml"/><Relationship Id="rId7" Type="http://schemas.openxmlformats.org/officeDocument/2006/relationships/diagramData" Target="../diagrams/data37.xml"/><Relationship Id="rId8" Type="http://schemas.openxmlformats.org/officeDocument/2006/relationships/diagramLayout" Target="../diagrams/layout37.xml"/><Relationship Id="rId9" Type="http://schemas.openxmlformats.org/officeDocument/2006/relationships/diagramQuickStyle" Target="../diagrams/quickStyle37.xml"/><Relationship Id="rId10" Type="http://schemas.openxmlformats.org/officeDocument/2006/relationships/diagramColors" Target="../diagrams/colors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stackoverflow.com/questions/2044926/true-parallel-processing-in-jbpm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9.tiff"/><Relationship Id="rId5" Type="http://schemas.openxmlformats.org/officeDocument/2006/relationships/image" Target="../media/image45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9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 of Semester Presentation – Spring’13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Upsham Dawra, </a:t>
            </a:r>
            <a:r>
              <a:rPr lang="en-US" dirty="0" err="1" smtClean="0"/>
              <a:t>Sindhu</a:t>
            </a:r>
            <a:r>
              <a:rPr lang="en-US" dirty="0" smtClean="0"/>
              <a:t> </a:t>
            </a:r>
            <a:r>
              <a:rPr lang="en-US" dirty="0" err="1" smtClean="0"/>
              <a:t>Satish</a:t>
            </a:r>
            <a:endParaRPr lang="en-US" dirty="0"/>
          </a:p>
        </p:txBody>
      </p:sp>
      <p:pic>
        <p:nvPicPr>
          <p:cNvPr id="4" name="Picture 3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85" y="5881909"/>
            <a:ext cx="2717706" cy="10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21545" y="1537480"/>
            <a:ext cx="750222" cy="709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6912"/>
            <a:ext cx="7620000" cy="391793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Deployed </a:t>
            </a:r>
            <a:r>
              <a:rPr lang="en-US" dirty="0"/>
              <a:t>the Gizmo System on </a:t>
            </a:r>
            <a:r>
              <a:rPr lang="en-US" dirty="0" err="1" smtClean="0"/>
              <a:t>CoBot</a:t>
            </a:r>
            <a:endParaRPr lang="en-US" dirty="0"/>
          </a:p>
          <a:p>
            <a:r>
              <a:rPr lang="en-US" dirty="0"/>
              <a:t>Made changes to code to make the Gizmo system work to a point that even the previous MSE team could </a:t>
            </a:r>
            <a:r>
              <a:rPr lang="en-US" dirty="0" smtClean="0"/>
              <a:t>not</a:t>
            </a:r>
            <a:endParaRPr lang="en-US" dirty="0"/>
          </a:p>
          <a:p>
            <a:r>
              <a:rPr lang="en-US" dirty="0"/>
              <a:t>Important to know current state of the system to establish our project goals</a:t>
            </a:r>
          </a:p>
          <a:p>
            <a:pPr lvl="1"/>
            <a:r>
              <a:rPr lang="en-US" dirty="0"/>
              <a:t>What is working?</a:t>
            </a:r>
          </a:p>
          <a:p>
            <a:pPr lvl="1"/>
            <a:r>
              <a:rPr lang="en-US" dirty="0"/>
              <a:t>What is not working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What needs to be done, in addition, to the current status of the system to achieve </a:t>
            </a:r>
            <a:r>
              <a:rPr lang="en-US" dirty="0" smtClean="0"/>
              <a:t>clients’ </a:t>
            </a:r>
            <a:r>
              <a:rPr lang="en-US" dirty="0"/>
              <a:t>vision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/>
              <a:t>Does it meet </a:t>
            </a:r>
            <a:r>
              <a:rPr lang="en-US" dirty="0" smtClean="0"/>
              <a:t>clients’ </a:t>
            </a:r>
            <a:r>
              <a:rPr lang="en-US" dirty="0"/>
              <a:t>expectations?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9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71767" y="1554862"/>
            <a:ext cx="158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chemeClr val="accent2"/>
                </a:solidFill>
              </a:rPr>
              <a:t>Making Gizmo System Work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Making Gizmo System Work</a:t>
            </a:r>
            <a:endParaRPr lang="en-US" dirty="0"/>
          </a:p>
        </p:txBody>
      </p:sp>
      <p:graphicFrame>
        <p:nvGraphicFramePr>
          <p:cNvPr id="53" name="Diagram 52"/>
          <p:cNvGraphicFramePr/>
          <p:nvPr>
            <p:extLst>
              <p:ext uri="{D42A27DB-BD31-4B8C-83A1-F6EECF244321}">
                <p14:modId xmlns:p14="http://schemas.microsoft.com/office/powerpoint/2010/main" val="954911223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465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354"/>
            <a:ext cx="7620000" cy="393177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of the previous team member suggested </a:t>
            </a:r>
            <a:r>
              <a:rPr lang="en-US" dirty="0" smtClean="0"/>
              <a:t>that </a:t>
            </a:r>
            <a:r>
              <a:rPr lang="en-US" dirty="0" err="1"/>
              <a:t>jBPM</a:t>
            </a:r>
            <a:r>
              <a:rPr lang="en-US" dirty="0"/>
              <a:t> and BPEL could be a good replacement to the Task Execution Language and Engine that they had built</a:t>
            </a:r>
          </a:p>
          <a:p>
            <a:pPr lvl="1"/>
            <a:r>
              <a:rPr lang="en-US" dirty="0"/>
              <a:t>Clients were interested in knowing how true is this </a:t>
            </a:r>
          </a:p>
          <a:p>
            <a:r>
              <a:rPr lang="en-US" dirty="0"/>
              <a:t>Ruled out fitment of </a:t>
            </a:r>
            <a:r>
              <a:rPr lang="en-US" dirty="0" err="1"/>
              <a:t>jBPM</a:t>
            </a:r>
            <a:r>
              <a:rPr lang="en-US" dirty="0"/>
              <a:t> as a replacement of the current Task Execution Engine in the Gizmo system</a:t>
            </a:r>
          </a:p>
          <a:p>
            <a:pPr lvl="1"/>
            <a:r>
              <a:rPr lang="en-US" dirty="0"/>
              <a:t>Research &amp; Experimentation</a:t>
            </a:r>
          </a:p>
          <a:p>
            <a:pPr lvl="1"/>
            <a:r>
              <a:rPr lang="en-US" dirty="0"/>
              <a:t>Validation from </a:t>
            </a:r>
            <a:r>
              <a:rPr lang="en-US" dirty="0" smtClean="0"/>
              <a:t>subject matter experts</a:t>
            </a:r>
            <a:endParaRPr lang="en-US" dirty="0"/>
          </a:p>
          <a:p>
            <a:pPr lvl="1"/>
            <a:r>
              <a:rPr lang="en-US" dirty="0" smtClean="0"/>
              <a:t>Very </a:t>
            </a:r>
            <a:r>
              <a:rPr lang="en-US" dirty="0"/>
              <a:t>difficult task, given the time, resources </a:t>
            </a:r>
            <a:r>
              <a:rPr lang="en-US" dirty="0" smtClean="0"/>
              <a:t>and expertise</a:t>
            </a:r>
          </a:p>
          <a:p>
            <a:pPr lvl="1"/>
            <a:r>
              <a:rPr lang="en-US" dirty="0"/>
              <a:t>The Gizmo system as it looks is tightly coupled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10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 smtClean="0"/>
              <a:t>jBPM</a:t>
            </a:r>
            <a:r>
              <a:rPr lang="en-US" sz="4400" dirty="0" smtClean="0"/>
              <a:t> Feasibility Study</a:t>
            </a:r>
            <a:endParaRPr lang="en-US" dirty="0"/>
          </a:p>
        </p:txBody>
      </p:sp>
      <p:pic>
        <p:nvPicPr>
          <p:cNvPr id="49" name="Picture 48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1631261" y="1600200"/>
            <a:ext cx="750222" cy="709939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439360" y="1545470"/>
            <a:ext cx="1907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schemeClr val="accent4"/>
                </a:solidFill>
              </a:rPr>
              <a:t>jBPM</a:t>
            </a:r>
            <a:r>
              <a:rPr lang="en-US" b="1" dirty="0" smtClean="0">
                <a:solidFill>
                  <a:schemeClr val="accent4"/>
                </a:solidFill>
              </a:rPr>
              <a:t> Feasibility Study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77" name="Diagram 76"/>
          <p:cNvGraphicFramePr/>
          <p:nvPr>
            <p:extLst>
              <p:ext uri="{D42A27DB-BD31-4B8C-83A1-F6EECF244321}">
                <p14:modId xmlns:p14="http://schemas.microsoft.com/office/powerpoint/2010/main" val="3124964589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824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352"/>
            <a:ext cx="7620000" cy="3931777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Client’s </a:t>
            </a:r>
            <a:r>
              <a:rPr lang="en-US" dirty="0"/>
              <a:t>perception of </a:t>
            </a:r>
            <a:r>
              <a:rPr lang="en-US" dirty="0" smtClean="0"/>
              <a:t>system </a:t>
            </a:r>
            <a:r>
              <a:rPr lang="en-US" dirty="0"/>
              <a:t>was different from </a:t>
            </a:r>
            <a:r>
              <a:rPr lang="en-US" dirty="0" smtClean="0"/>
              <a:t>ours</a:t>
            </a:r>
          </a:p>
          <a:p>
            <a:r>
              <a:rPr lang="en-US" dirty="0" smtClean="0"/>
              <a:t>Understood </a:t>
            </a:r>
            <a:r>
              <a:rPr lang="en-US" dirty="0"/>
              <a:t>the Gizmo system</a:t>
            </a:r>
          </a:p>
          <a:p>
            <a:pPr lvl="1"/>
            <a:r>
              <a:rPr lang="en-US" dirty="0"/>
              <a:t>Performed code walkthroughs and </a:t>
            </a:r>
            <a:r>
              <a:rPr lang="en-US" dirty="0" smtClean="0"/>
              <a:t>analysis &amp; documented </a:t>
            </a:r>
            <a:r>
              <a:rPr lang="en-US" dirty="0"/>
              <a:t>our </a:t>
            </a:r>
            <a:r>
              <a:rPr lang="en-US" dirty="0" smtClean="0"/>
              <a:t>understanding</a:t>
            </a:r>
            <a:endParaRPr lang="en-US" dirty="0"/>
          </a:p>
          <a:p>
            <a:r>
              <a:rPr lang="en-US" dirty="0"/>
              <a:t>Concluded that the system </a:t>
            </a:r>
            <a:r>
              <a:rPr lang="en-US" dirty="0" smtClean="0"/>
              <a:t>has issues in design and implementation</a:t>
            </a:r>
            <a:endParaRPr lang="en-US" dirty="0"/>
          </a:p>
          <a:p>
            <a:pPr lvl="1"/>
            <a:r>
              <a:rPr lang="en-US" dirty="0"/>
              <a:t>System is tightly coupled and deviates a lot from the design</a:t>
            </a:r>
          </a:p>
          <a:p>
            <a:pPr lvl="1"/>
            <a:r>
              <a:rPr lang="en-US" dirty="0" smtClean="0"/>
              <a:t>Informed the </a:t>
            </a:r>
            <a:r>
              <a:rPr lang="en-US" dirty="0"/>
              <a:t>Clients that a significant amount of effort will be required to fix it and that anything built on </a:t>
            </a:r>
            <a:r>
              <a:rPr lang="en-US" dirty="0" smtClean="0"/>
              <a:t>top of </a:t>
            </a:r>
            <a:r>
              <a:rPr lang="en-US" dirty="0"/>
              <a:t>it will not be guaranteed to work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11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Understanding Gizmo System</a:t>
            </a:r>
            <a:endParaRPr lang="en-US" dirty="0"/>
          </a:p>
        </p:txBody>
      </p:sp>
      <p:pic>
        <p:nvPicPr>
          <p:cNvPr id="45" name="Picture 44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2267252" y="1548483"/>
            <a:ext cx="750222" cy="70993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017473" y="1549371"/>
            <a:ext cx="180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accent1"/>
                </a:solidFill>
              </a:rPr>
              <a:t>Understanding Gizmo System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73" name="Diagram 72"/>
          <p:cNvGraphicFramePr/>
          <p:nvPr>
            <p:extLst>
              <p:ext uri="{D42A27DB-BD31-4B8C-83A1-F6EECF244321}">
                <p14:modId xmlns:p14="http://schemas.microsoft.com/office/powerpoint/2010/main" val="1494130269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6439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6910"/>
            <a:ext cx="7620000" cy="393421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Clients </a:t>
            </a:r>
            <a:r>
              <a:rPr lang="en-US" dirty="0"/>
              <a:t>now wanted to </a:t>
            </a:r>
            <a:r>
              <a:rPr lang="en-US" dirty="0" smtClean="0"/>
              <a:t>know how </a:t>
            </a:r>
            <a:r>
              <a:rPr lang="en-US" dirty="0"/>
              <a:t>tightly coupled the system is and suggested that we try developing a </a:t>
            </a:r>
            <a:r>
              <a:rPr lang="en-US" dirty="0" smtClean="0"/>
              <a:t>proof-of-concept capability to evaluate the system</a:t>
            </a:r>
            <a:endParaRPr lang="en-US" dirty="0"/>
          </a:p>
          <a:p>
            <a:r>
              <a:rPr lang="en-US" dirty="0"/>
              <a:t>Developed a basic </a:t>
            </a:r>
            <a:r>
              <a:rPr lang="en-US" dirty="0" err="1"/>
              <a:t>FindPhoto</a:t>
            </a:r>
            <a:r>
              <a:rPr lang="en-US" dirty="0"/>
              <a:t> </a:t>
            </a:r>
            <a:r>
              <a:rPr lang="en-US" dirty="0" smtClean="0"/>
              <a:t>capability</a:t>
            </a:r>
          </a:p>
          <a:p>
            <a:pPr lvl="1"/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use </a:t>
            </a:r>
            <a:r>
              <a:rPr lang="en-US" dirty="0" err="1" smtClean="0"/>
              <a:t>CoBot</a:t>
            </a:r>
            <a:r>
              <a:rPr lang="en-US" dirty="0" smtClean="0"/>
              <a:t> Hardware</a:t>
            </a:r>
            <a:endParaRPr lang="en-US" dirty="0"/>
          </a:p>
          <a:p>
            <a:pPr lvl="1"/>
            <a:r>
              <a:rPr lang="en-US" dirty="0"/>
              <a:t>Unit tested </a:t>
            </a:r>
            <a:endParaRPr lang="en-US" dirty="0" smtClean="0"/>
          </a:p>
          <a:p>
            <a:pPr lvl="1"/>
            <a:r>
              <a:rPr lang="en-US" dirty="0" smtClean="0"/>
              <a:t>Documented the steps taken to develop this capability </a:t>
            </a:r>
          </a:p>
          <a:p>
            <a:pPr lvl="1"/>
            <a:r>
              <a:rPr lang="en-US" dirty="0" smtClean="0"/>
              <a:t>Also documented how these steps deviated from Gizmo Capability Development Guidelines 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12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Capability Development</a:t>
            </a:r>
            <a:endParaRPr lang="en-US" dirty="0"/>
          </a:p>
        </p:txBody>
      </p:sp>
      <p:pic>
        <p:nvPicPr>
          <p:cNvPr id="44" name="Picture 43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2800856" y="1553160"/>
            <a:ext cx="750222" cy="70993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551078" y="1549971"/>
            <a:ext cx="2375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accent5"/>
                </a:solidFill>
              </a:rPr>
              <a:t>Capability Development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72" name="Diagram 71"/>
          <p:cNvGraphicFramePr/>
          <p:nvPr>
            <p:extLst>
              <p:ext uri="{D42A27DB-BD31-4B8C-83A1-F6EECF244321}">
                <p14:modId xmlns:p14="http://schemas.microsoft.com/office/powerpoint/2010/main" val="842958522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50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352"/>
            <a:ext cx="7620000" cy="39317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Clients wanted to see the degree of changes &amp; challenges that we would face upon integration</a:t>
            </a:r>
          </a:p>
          <a:p>
            <a:r>
              <a:rPr lang="en-US" dirty="0" smtClean="0"/>
              <a:t>We integrated the capability with the system &amp; </a:t>
            </a:r>
            <a:r>
              <a:rPr lang="en-US" dirty="0"/>
              <a:t>found several issues</a:t>
            </a:r>
          </a:p>
          <a:p>
            <a:pPr lvl="1"/>
            <a:r>
              <a:rPr lang="en-US" dirty="0"/>
              <a:t>Made it work to an extent that uncovered several flaws in the Gizmo </a:t>
            </a:r>
            <a:r>
              <a:rPr lang="en-US" dirty="0" smtClean="0"/>
              <a:t>system</a:t>
            </a:r>
            <a:endParaRPr lang="en-US" dirty="0"/>
          </a:p>
          <a:p>
            <a:r>
              <a:rPr lang="en-US" dirty="0" smtClean="0"/>
              <a:t>Documented </a:t>
            </a:r>
            <a:r>
              <a:rPr lang="en-US" dirty="0"/>
              <a:t>flaws </a:t>
            </a:r>
            <a:r>
              <a:rPr lang="en-US" dirty="0" smtClean="0"/>
              <a:t>&amp; proved that </a:t>
            </a:r>
            <a:r>
              <a:rPr lang="en-US" dirty="0"/>
              <a:t>the system is indeed tightly coupled </a:t>
            </a:r>
            <a:r>
              <a:rPr lang="en-US" dirty="0" smtClean="0"/>
              <a:t>&amp; has deviations from the </a:t>
            </a:r>
            <a:r>
              <a:rPr lang="en-US" dirty="0"/>
              <a:t>design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13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Fix Capability Integration Issues</a:t>
            </a:r>
            <a:endParaRPr lang="en-US" dirty="0"/>
          </a:p>
        </p:txBody>
      </p:sp>
      <p:pic>
        <p:nvPicPr>
          <p:cNvPr id="44" name="Picture 43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4420797" y="1549234"/>
            <a:ext cx="750222" cy="70993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159331" y="1567343"/>
            <a:ext cx="1988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accent6"/>
                </a:solidFill>
              </a:rPr>
              <a:t>Fix Integration Issues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491362628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743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353"/>
            <a:ext cx="7620000" cy="38503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Clients </a:t>
            </a:r>
            <a:r>
              <a:rPr lang="en-US" dirty="0"/>
              <a:t>revealed that their main interest is on Task compose-ability and execution part of the </a:t>
            </a:r>
            <a:r>
              <a:rPr lang="en-US" dirty="0" smtClean="0"/>
              <a:t>system</a:t>
            </a:r>
            <a:endParaRPr lang="en-US" dirty="0"/>
          </a:p>
          <a:p>
            <a:r>
              <a:rPr lang="en-US" dirty="0"/>
              <a:t>Performed a </a:t>
            </a:r>
            <a:r>
              <a:rPr lang="en-US" dirty="0" smtClean="0"/>
              <a:t>thorough </a:t>
            </a:r>
            <a:r>
              <a:rPr lang="en-US" dirty="0"/>
              <a:t>analysis of Task Composition &amp; Execution work flow in the Gizmo system</a:t>
            </a:r>
          </a:p>
          <a:p>
            <a:pPr lvl="1"/>
            <a:r>
              <a:rPr lang="en-US" dirty="0"/>
              <a:t>Exposed missing gaps and aberrance in the protocol</a:t>
            </a:r>
          </a:p>
          <a:p>
            <a:pPr lvl="1"/>
            <a:r>
              <a:rPr lang="en-US" dirty="0" smtClean="0"/>
              <a:t>Validated our </a:t>
            </a:r>
            <a:r>
              <a:rPr lang="en-US" dirty="0"/>
              <a:t>findings </a:t>
            </a:r>
            <a:r>
              <a:rPr lang="en-US" dirty="0" smtClean="0"/>
              <a:t>with previous </a:t>
            </a:r>
            <a:r>
              <a:rPr lang="en-US" dirty="0"/>
              <a:t>team member </a:t>
            </a:r>
            <a:r>
              <a:rPr lang="en-US" dirty="0" smtClean="0"/>
              <a:t>and </a:t>
            </a:r>
            <a:r>
              <a:rPr lang="en-US" dirty="0"/>
              <a:t>found that we were right!</a:t>
            </a:r>
          </a:p>
          <a:p>
            <a:pPr lvl="1"/>
            <a:r>
              <a:rPr lang="en-US" dirty="0" smtClean="0"/>
              <a:t>Apprised </a:t>
            </a:r>
            <a:r>
              <a:rPr lang="en-US" dirty="0"/>
              <a:t>the </a:t>
            </a:r>
            <a:r>
              <a:rPr lang="en-US" dirty="0" smtClean="0"/>
              <a:t>Clients that their vision of Task System differed from </a:t>
            </a:r>
            <a:r>
              <a:rPr lang="en-US" dirty="0"/>
              <a:t>what was implemented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14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Task System Analysis</a:t>
            </a:r>
            <a:endParaRPr lang="en-US" dirty="0"/>
          </a:p>
        </p:txBody>
      </p:sp>
      <p:pic>
        <p:nvPicPr>
          <p:cNvPr id="44" name="Picture 43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5606040" y="1553160"/>
            <a:ext cx="750222" cy="70993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6356262" y="1537480"/>
            <a:ext cx="158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accent3"/>
                </a:solidFill>
              </a:rPr>
              <a:t>Task System Analysis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72" name="Diagram 71"/>
          <p:cNvGraphicFramePr/>
          <p:nvPr>
            <p:extLst>
              <p:ext uri="{D42A27DB-BD31-4B8C-83A1-F6EECF244321}">
                <p14:modId xmlns:p14="http://schemas.microsoft.com/office/powerpoint/2010/main" val="4164027974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5611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352"/>
            <a:ext cx="7620000" cy="3915497"/>
          </a:xfrm>
        </p:spPr>
        <p:txBody>
          <a:bodyPr>
            <a:normAutofit/>
          </a:bodyPr>
          <a:lstStyle/>
          <a:p>
            <a:pPr marL="114300" lvl="1" indent="0">
              <a:buClr>
                <a:schemeClr val="accent1"/>
              </a:buClr>
              <a:buNone/>
            </a:pPr>
            <a:endParaRPr lang="en-US" dirty="0"/>
          </a:p>
          <a:p>
            <a:pPr marL="342900" lvl="1">
              <a:buClr>
                <a:schemeClr val="accent1"/>
              </a:buClr>
            </a:pPr>
            <a:r>
              <a:rPr lang="en-US" dirty="0"/>
              <a:t>Clients understood that the system did not reflect their </a:t>
            </a:r>
            <a:r>
              <a:rPr lang="en-US" dirty="0" smtClean="0"/>
              <a:t>vision</a:t>
            </a:r>
          </a:p>
          <a:p>
            <a:pPr marL="342900" lvl="1">
              <a:buClr>
                <a:schemeClr val="accent1"/>
              </a:buClr>
            </a:pPr>
            <a:r>
              <a:rPr lang="en-US" dirty="0"/>
              <a:t>Focus on Client’s notion of Capabilities/Tasks and their Composition &amp; Execution </a:t>
            </a:r>
          </a:p>
          <a:p>
            <a:pPr marL="342900" lvl="1">
              <a:buClr>
                <a:schemeClr val="accent1"/>
              </a:buClr>
            </a:pPr>
            <a:r>
              <a:rPr lang="en-US" dirty="0" smtClean="0"/>
              <a:t>We </a:t>
            </a:r>
            <a:r>
              <a:rPr lang="en-US" dirty="0"/>
              <a:t>wanted a more formal </a:t>
            </a:r>
            <a:r>
              <a:rPr lang="en-US" dirty="0" smtClean="0"/>
              <a:t>technique to validate our understanding of Clients’ notion of Tasks/Capabilities</a:t>
            </a:r>
          </a:p>
          <a:p>
            <a:pPr marL="342900" lvl="1">
              <a:buClr>
                <a:schemeClr val="accent1"/>
              </a:buClr>
            </a:pPr>
            <a:r>
              <a:rPr lang="en-US" dirty="0" smtClean="0"/>
              <a:t>Clients suggested we use Z Specification  </a:t>
            </a:r>
          </a:p>
          <a:p>
            <a:pPr marL="342900" lvl="1">
              <a:buClr>
                <a:schemeClr val="accent1"/>
              </a:buClr>
            </a:pPr>
            <a:r>
              <a:rPr lang="en-US" dirty="0" smtClean="0"/>
              <a:t>Produced </a:t>
            </a:r>
            <a:r>
              <a:rPr lang="en-US" dirty="0"/>
              <a:t>a preliminary Z </a:t>
            </a:r>
            <a:r>
              <a:rPr lang="en-US" dirty="0" smtClean="0"/>
              <a:t>Specification</a:t>
            </a:r>
          </a:p>
          <a:p>
            <a:pPr marL="342900" lvl="1">
              <a:buClr>
                <a:schemeClr val="accent1"/>
              </a:buClr>
            </a:pPr>
            <a:r>
              <a:rPr lang="en-US" dirty="0" smtClean="0"/>
              <a:t>Leveraged Client’s expertise on Z to specify and validate correctness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System Re-Design Strategy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4155509700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39" name="Picture 38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6150034" y="1596274"/>
            <a:ext cx="750222" cy="70993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6886583" y="1570542"/>
            <a:ext cx="158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800000"/>
                </a:solidFill>
              </a:rPr>
              <a:t>System Re-Design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3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9352"/>
            <a:ext cx="7620000" cy="389921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We started thinking of the system in-terms of Architectural Components &amp; Connectors</a:t>
            </a:r>
          </a:p>
          <a:p>
            <a:r>
              <a:rPr lang="en-US" dirty="0" smtClean="0"/>
              <a:t>We produced a preliminary Architecture for system by leveraging resources from ours as well as Architectures course</a:t>
            </a:r>
          </a:p>
          <a:p>
            <a:r>
              <a:rPr lang="en-US" dirty="0" smtClean="0"/>
              <a:t> We walked the clients through the design </a:t>
            </a:r>
          </a:p>
          <a:p>
            <a:r>
              <a:rPr lang="en-US" dirty="0" smtClean="0"/>
              <a:t>We clarified the design as suggested by the clients</a:t>
            </a:r>
          </a:p>
          <a:p>
            <a:pPr marL="11430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System Architecture Design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-27281" y="2636243"/>
            <a:ext cx="9689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Project Start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005518" y="2759353"/>
            <a:ext cx="110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EOSP</a:t>
            </a:r>
            <a:endParaRPr lang="en-US" sz="1000" dirty="0"/>
          </a:p>
        </p:txBody>
      </p:sp>
      <p:graphicFrame>
        <p:nvGraphicFramePr>
          <p:cNvPr id="70" name="Diagram 69"/>
          <p:cNvGraphicFramePr/>
          <p:nvPr>
            <p:extLst>
              <p:ext uri="{D42A27DB-BD31-4B8C-83A1-F6EECF244321}">
                <p14:modId xmlns:p14="http://schemas.microsoft.com/office/powerpoint/2010/main" val="2571324416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39" name="Picture 38" descr="cute_robot_pointing_out_something_stickers-r3fb8132cdb404c118d359bb53738076b_v9waf_8byvr_216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425" r="24912" b="21307"/>
          <a:stretch/>
        </p:blipFill>
        <p:spPr>
          <a:xfrm>
            <a:off x="6150034" y="1596274"/>
            <a:ext cx="750222" cy="70993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2917" y="2395392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926045" y="2390247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780687" y="2368933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231442" y="2395392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132948" y="2395392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75840" y="2395392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381483" y="2395392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1268658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838574" y="2377017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381483" y="2160379"/>
            <a:ext cx="0" cy="596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2926045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470607" y="2214673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4021230" y="2377017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4592799" y="2377019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132947" y="2222757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5695422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6231442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6788342" y="2222757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267651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744420" y="237701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8185909" y="2191801"/>
            <a:ext cx="0" cy="5651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6886583" y="1570542"/>
            <a:ext cx="158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800000"/>
                </a:solidFill>
              </a:rPr>
              <a:t>System Re-Design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7686" y="2395392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662917" y="2191802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97686" y="2160379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581852"/>
              </p:ext>
            </p:extLst>
          </p:nvPr>
        </p:nvGraphicFramePr>
        <p:xfrm>
          <a:off x="457200" y="1600200"/>
          <a:ext cx="7620000" cy="215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073649"/>
              </p:ext>
            </p:extLst>
          </p:nvPr>
        </p:nvGraphicFramePr>
        <p:xfrm>
          <a:off x="457200" y="4207934"/>
          <a:ext cx="7620000" cy="215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Reflections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3365558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990225" y="2515615"/>
            <a:ext cx="5188164" cy="1670654"/>
            <a:chOff x="-1619799" y="303596"/>
            <a:chExt cx="5188164" cy="1670654"/>
          </a:xfrm>
        </p:grpSpPr>
        <p:sp>
          <p:nvSpPr>
            <p:cNvPr id="12" name="Rectangle 11"/>
            <p:cNvSpPr/>
            <p:nvPr/>
          </p:nvSpPr>
          <p:spPr>
            <a:xfrm>
              <a:off x="355586" y="459712"/>
              <a:ext cx="3212779" cy="151453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-1619799" y="303596"/>
              <a:ext cx="3212779" cy="1514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385" tIns="32385" rIns="32385" bIns="32385" numCol="1" spcCol="1270" anchor="t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Produced results that led clients to re-think the project</a:t>
              </a:r>
              <a:endParaRPr lang="en-US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465196" y="2089260"/>
            <a:ext cx="3122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Analysis of a complex code base with </a:t>
            </a:r>
            <a:r>
              <a:rPr lang="en-US" dirty="0" smtClean="0"/>
              <a:t>a number </a:t>
            </a:r>
            <a:r>
              <a:rPr lang="en-US" dirty="0"/>
              <a:t>of defects can be frustrating, and may lead to </a:t>
            </a:r>
            <a:r>
              <a:rPr lang="en-US" dirty="0" smtClean="0"/>
              <a:t>improper conclusions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225" y="4876314"/>
            <a:ext cx="3452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Documenting changes and new findings made on the inherited code base helps in revisiting for future reference</a:t>
            </a:r>
          </a:p>
        </p:txBody>
      </p:sp>
    </p:spTree>
    <p:extLst>
      <p:ext uri="{BB962C8B-B14F-4D97-AF65-F5344CB8AC3E}">
        <p14:creationId xmlns:p14="http://schemas.microsoft.com/office/powerpoint/2010/main" val="190955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4536"/>
            <a:ext cx="2861704" cy="45634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37886" y="1895673"/>
            <a:ext cx="7620000" cy="797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How </a:t>
            </a:r>
            <a:r>
              <a:rPr lang="en-US" dirty="0"/>
              <a:t>W</a:t>
            </a:r>
            <a:r>
              <a:rPr lang="en-US" dirty="0" smtClean="0"/>
              <a:t>e Know…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6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Project Overview</a:t>
            </a:r>
          </a:p>
          <a:p>
            <a:pPr lvl="1"/>
            <a:r>
              <a:rPr lang="en-US" sz="2600" dirty="0" smtClean="0"/>
              <a:t>Team and stakeholders</a:t>
            </a:r>
          </a:p>
          <a:p>
            <a:pPr lvl="1"/>
            <a:r>
              <a:rPr lang="en-US" sz="2600" dirty="0" smtClean="0"/>
              <a:t>Context </a:t>
            </a:r>
          </a:p>
          <a:p>
            <a:r>
              <a:rPr lang="en-US" sz="2800" dirty="0" smtClean="0"/>
              <a:t>Project Status</a:t>
            </a:r>
          </a:p>
          <a:p>
            <a:pPr lvl="1"/>
            <a:r>
              <a:rPr lang="en-US" sz="2800" dirty="0" smtClean="0"/>
              <a:t>Where we are – Tasks Completed</a:t>
            </a:r>
          </a:p>
          <a:p>
            <a:pPr lvl="1"/>
            <a:r>
              <a:rPr lang="en-US" sz="2800" dirty="0" smtClean="0"/>
              <a:t>How we know – Process Followed</a:t>
            </a:r>
          </a:p>
          <a:p>
            <a:r>
              <a:rPr lang="en-US" sz="2800" dirty="0" smtClean="0"/>
              <a:t>Road Ahead</a:t>
            </a:r>
          </a:p>
          <a:p>
            <a:r>
              <a:rPr lang="en-US" sz="2800" dirty="0" smtClean="0"/>
              <a:t>QA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4571C8-10C1-DF4C-A8DC-EB1074C50EDA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638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341822"/>
              </p:ext>
            </p:extLst>
          </p:nvPr>
        </p:nvGraphicFramePr>
        <p:xfrm>
          <a:off x="1631245" y="1759521"/>
          <a:ext cx="4986866" cy="1433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54571C8-10C1-DF4C-A8DC-EB1074C50EDA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my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111" y="2865438"/>
            <a:ext cx="690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Kicked off with Scrum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Seemed like a good fit initially – 2 week sprints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 groundwork for exploration type work (what if ‘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</a:t>
            </a:r>
            <a:r>
              <a:rPr lang="en-US" dirty="0" smtClean="0"/>
              <a:t>’ is dependent on ‘x</a:t>
            </a:r>
            <a:r>
              <a:rPr lang="en-US" baseline="-25000" dirty="0" smtClean="0"/>
              <a:t>t-1</a:t>
            </a:r>
            <a:r>
              <a:rPr lang="en-US" dirty="0" smtClean="0"/>
              <a:t>’?)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Moved to ACDM integrated with Scrum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Idea was that ACDM experiments could help drive JBPM experiments, etc.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Started running into full product backlog changes, and a lot of overhead in re-estimating over and over again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Finally decided to use a tailored process to fit our needs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13596573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57616"/>
            <a:ext cx="7620000" cy="797726"/>
          </a:xfrm>
        </p:spPr>
        <p:txBody>
          <a:bodyPr/>
          <a:lstStyle/>
          <a:p>
            <a:r>
              <a:rPr lang="en-US" dirty="0" smtClean="0"/>
              <a:t>Process Evolution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742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757"/>
            <a:ext cx="7620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Borrows heavily from Scrum</a:t>
            </a:r>
          </a:p>
          <a:p>
            <a:r>
              <a:rPr lang="en-US" dirty="0" smtClean="0"/>
              <a:t>Instead of a consistent product backlog, negotiate next steps (and next week’s deliverable) every week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lients could factor in new developments due to changes in underlying project assumptions</a:t>
            </a:r>
          </a:p>
          <a:p>
            <a:r>
              <a:rPr lang="en-US" dirty="0" smtClean="0"/>
              <a:t>Short week-to-week cycle instead of longer periods</a:t>
            </a:r>
            <a:endParaRPr lang="en-US" dirty="0"/>
          </a:p>
          <a:p>
            <a:r>
              <a:rPr lang="en-US" dirty="0" smtClean="0"/>
              <a:t>Use daily status meetings within the cycle</a:t>
            </a:r>
          </a:p>
          <a:p>
            <a:r>
              <a:rPr lang="en-US" dirty="0" smtClean="0"/>
              <a:t>Highly risk-driven</a:t>
            </a:r>
          </a:p>
          <a:p>
            <a:pPr lvl="1"/>
            <a:r>
              <a:rPr lang="en-US" dirty="0" smtClean="0"/>
              <a:t>Continually update risk list, act on risks, use them to drive client discussions</a:t>
            </a:r>
          </a:p>
          <a:p>
            <a:r>
              <a:rPr lang="en-US" dirty="0" smtClean="0"/>
              <a:t>Use a high-level goal for semester as the end goal</a:t>
            </a:r>
          </a:p>
          <a:p>
            <a:pPr lvl="1"/>
            <a:r>
              <a:rPr lang="en-US" dirty="0" smtClean="0"/>
              <a:t>“Be able to decide on what exactly is to be constructed over the summer, given current understanding of Gizmo system”</a:t>
            </a:r>
          </a:p>
          <a:p>
            <a:pPr lvl="1"/>
            <a:r>
              <a:rPr lang="en-US" dirty="0" smtClean="0"/>
              <a:t>“Be able to plan summer work and settle on a ‘success criterion’</a:t>
            </a:r>
            <a:r>
              <a:rPr lang="en-US" dirty="0"/>
              <a:t> </a:t>
            </a:r>
            <a:r>
              <a:rPr lang="en-US" dirty="0" smtClean="0"/>
              <a:t>for the project, given that the Gizmo assumptions do not hold”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7616"/>
            <a:ext cx="7620000" cy="797726"/>
          </a:xfrm>
        </p:spPr>
        <p:txBody>
          <a:bodyPr/>
          <a:lstStyle/>
          <a:p>
            <a:r>
              <a:rPr lang="en-US" dirty="0" smtClean="0"/>
              <a:t>Current Process - Overview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929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911"/>
            <a:ext cx="7620000" cy="634924"/>
          </a:xfrm>
        </p:spPr>
        <p:txBody>
          <a:bodyPr/>
          <a:lstStyle/>
          <a:p>
            <a:r>
              <a:rPr lang="en-US" dirty="0" smtClean="0"/>
              <a:t>Current Process – 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Breakdown the deliverable into tasks, and estimate right after client meeting</a:t>
            </a:r>
          </a:p>
          <a:p>
            <a:r>
              <a:rPr lang="en-US" dirty="0"/>
              <a:t>Assign tasks, track progress</a:t>
            </a:r>
          </a:p>
          <a:p>
            <a:r>
              <a:rPr lang="en-US" dirty="0"/>
              <a:t>Daily progress meetings within team</a:t>
            </a:r>
          </a:p>
          <a:p>
            <a:pPr lvl="1"/>
            <a:r>
              <a:rPr lang="en-US" dirty="0"/>
              <a:t>Formal standup -&gt; Status Email -&gt; Status over phone</a:t>
            </a:r>
          </a:p>
          <a:p>
            <a:r>
              <a:rPr lang="en-US" dirty="0"/>
              <a:t>If not on </a:t>
            </a:r>
            <a:r>
              <a:rPr lang="en-US" dirty="0" smtClean="0"/>
              <a:t>track or facing issues, </a:t>
            </a:r>
            <a:r>
              <a:rPr lang="en-US" dirty="0"/>
              <a:t>inform clients </a:t>
            </a:r>
            <a:r>
              <a:rPr lang="en-US" dirty="0" smtClean="0"/>
              <a:t>beforehand</a:t>
            </a:r>
          </a:p>
          <a:p>
            <a:pPr lvl="1"/>
            <a:r>
              <a:rPr lang="en-US" dirty="0" smtClean="0"/>
              <a:t>Open channel of communication over email</a:t>
            </a:r>
          </a:p>
          <a:p>
            <a:r>
              <a:rPr lang="en-US" dirty="0" smtClean="0"/>
              <a:t>Meet day-before-meeting, finalize deliverable, spend some time on </a:t>
            </a:r>
            <a:r>
              <a:rPr lang="en-US" dirty="0" smtClean="0"/>
              <a:t>process</a:t>
            </a:r>
          </a:p>
          <a:p>
            <a:pPr lvl="1"/>
            <a:r>
              <a:rPr lang="en-US" dirty="0"/>
              <a:t>Set expectations for meeting beforehand over </a:t>
            </a:r>
            <a:r>
              <a:rPr lang="en-US" dirty="0" smtClean="0"/>
              <a:t>email</a:t>
            </a:r>
            <a:endParaRPr lang="en-US" dirty="0" smtClean="0"/>
          </a:p>
          <a:p>
            <a:pPr lvl="1"/>
            <a:r>
              <a:rPr lang="en-US" dirty="0" smtClean="0"/>
              <a:t>15</a:t>
            </a:r>
            <a:r>
              <a:rPr lang="en-US" dirty="0" smtClean="0"/>
              <a:t>-minute open time to talk about current cycle and suggestions</a:t>
            </a:r>
          </a:p>
          <a:p>
            <a:pPr lvl="1"/>
            <a:r>
              <a:rPr lang="en-US" dirty="0" smtClean="0"/>
              <a:t>Update risk list together, see what’s ‘bubbling up’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850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saw a definite improvement</a:t>
            </a:r>
          </a:p>
          <a:p>
            <a:pPr lvl="1"/>
            <a:r>
              <a:rPr lang="en-US" dirty="0" smtClean="0"/>
              <a:t>Time estimations were much better due to week by week estimation</a:t>
            </a:r>
          </a:p>
          <a:p>
            <a:pPr lvl="1"/>
            <a:r>
              <a:rPr lang="en-US" dirty="0" smtClean="0"/>
              <a:t>Able to deliver every week without fail, new avenues on a weekly basis</a:t>
            </a:r>
          </a:p>
          <a:p>
            <a:r>
              <a:rPr lang="en-US" dirty="0" smtClean="0"/>
              <a:t>We were able to reduce our overhead</a:t>
            </a:r>
          </a:p>
          <a:p>
            <a:pPr lvl="1"/>
            <a:r>
              <a:rPr lang="en-US" dirty="0" smtClean="0"/>
              <a:t>Take advantage of two-person team by doing all the Scrum data collection, but in a more tailored fashion</a:t>
            </a:r>
          </a:p>
          <a:p>
            <a:r>
              <a:rPr lang="en-US" dirty="0" smtClean="0"/>
              <a:t>Risks got high importance, and we overcame seemingly impossible issues</a:t>
            </a:r>
          </a:p>
          <a:p>
            <a:pPr lvl="1"/>
            <a:r>
              <a:rPr lang="en-US" dirty="0" smtClean="0"/>
              <a:t>After proving that the Gizmo system may not be what the client is looking for, we had burnt through time and were only entering usual requirement elicitation</a:t>
            </a:r>
          </a:p>
          <a:p>
            <a:pPr lvl="1"/>
            <a:r>
              <a:rPr lang="en-US" dirty="0" smtClean="0"/>
              <a:t>Were able to efficiently settle on a set of requirements, utilize Architecture and Analysis course to come with something that was satisfactory for clients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451911"/>
            <a:ext cx="762000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Process - Did we improve?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719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30821"/>
              </p:ext>
            </p:extLst>
          </p:nvPr>
        </p:nvGraphicFramePr>
        <p:xfrm>
          <a:off x="251388" y="1516784"/>
          <a:ext cx="8153400" cy="524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07281" y="2186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+27.7%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Overall Planned </a:t>
            </a:r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Actual Effort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096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293193"/>
              </p:ext>
            </p:extLst>
          </p:nvPr>
        </p:nvGraphicFramePr>
        <p:xfrm>
          <a:off x="416488" y="1454571"/>
          <a:ext cx="8115300" cy="539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77667" y="160622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+2.2%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Process Planned </a:t>
            </a:r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Actual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106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370030"/>
              </p:ext>
            </p:extLst>
          </p:nvPr>
        </p:nvGraphicFramePr>
        <p:xfrm>
          <a:off x="146531" y="602016"/>
          <a:ext cx="10110539" cy="6922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Earned Value Chart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454968">
            <a:off x="2711782" y="5701228"/>
            <a:ext cx="147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(Weeks)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68413" y="3327668"/>
            <a:ext cx="178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 Earned (%)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7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952870"/>
              </p:ext>
            </p:extLst>
          </p:nvPr>
        </p:nvGraphicFramePr>
        <p:xfrm>
          <a:off x="457200" y="1435885"/>
          <a:ext cx="7620000" cy="46761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Risk Condition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Risk</a:t>
                      </a:r>
                      <a:r>
                        <a:rPr lang="en-US" baseline="0" dirty="0" smtClean="0"/>
                        <a:t> Consequence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Risk Strategy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</a:t>
                      </a:r>
                      <a:r>
                        <a:rPr lang="en-US" baseline="0" dirty="0" smtClean="0"/>
                        <a:t> Plan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team may fall-short of resources (time) to fully implement (develop) task execution and composition part of the system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Client may expect the team to deliver fully implemented system and may be dissatisfied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 err="1">
                          <a:effectLst/>
                        </a:rPr>
                        <a:t>Mitigate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Estimate and communicate with clients before hand and make them sign off the SOW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 team may not be able to </a:t>
                      </a:r>
                      <a:r>
                        <a:rPr lang="en-US" sz="1400" u="none" strike="noStrike" dirty="0" smtClean="0">
                          <a:effectLst/>
                        </a:rPr>
                        <a:t>conceive </a:t>
                      </a:r>
                      <a:r>
                        <a:rPr lang="en-US" sz="1400" u="none" strike="noStrike" dirty="0">
                          <a:effectLst/>
                        </a:rPr>
                        <a:t>client's notions of tasks and capabilities through typical requirements engineering techniques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The team </a:t>
                      </a:r>
                      <a:r>
                        <a:rPr lang="en-US" sz="1400" u="none" strike="noStrike" dirty="0">
                          <a:effectLst/>
                        </a:rPr>
                        <a:t>may end up with incomplete and fallacious </a:t>
                      </a:r>
                      <a:r>
                        <a:rPr lang="en-US" sz="1400" u="none" strike="noStrike" dirty="0" smtClean="0">
                          <a:effectLst/>
                        </a:rPr>
                        <a:t>requirements, leading to a system that was not what the clients expected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 err="1">
                          <a:effectLst/>
                        </a:rPr>
                        <a:t>Mitigate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Employ formal specification of requirements (use Z specification, formal modeling </a:t>
                      </a:r>
                      <a:r>
                        <a:rPr lang="en-US" sz="1400" u="none" strike="noStrike" dirty="0" err="1">
                          <a:effectLst/>
                        </a:rPr>
                        <a:t>etc</a:t>
                      </a:r>
                      <a:r>
                        <a:rPr lang="en-US" sz="1400" u="none" strike="noStrike" dirty="0">
                          <a:effectLst/>
                        </a:rPr>
                        <a:t>) and get constant feedback from clients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Clients more interested in findings rather than a final working product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 smtClean="0">
                          <a:effectLst/>
                        </a:rPr>
                        <a:t>The team may end up doing </a:t>
                      </a:r>
                      <a:r>
                        <a:rPr lang="en-US" sz="1400" u="none" strike="noStrike" dirty="0">
                          <a:effectLst/>
                        </a:rPr>
                        <a:t>more research work than developing software. Also, MSE mentors and professors might not approve.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 dirty="0" err="1">
                          <a:effectLst/>
                        </a:rPr>
                        <a:t>Mitigate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Estimate and plan experimentation tasks as project tasks. Document details of experimentation. Document fixes made to the code base.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 3 Current Risks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776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Sources of Risks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Risks that turned into problems = 1</a:t>
            </a:r>
          </a:p>
          <a:p>
            <a:r>
              <a:rPr lang="en-US" dirty="0" smtClean="0"/>
              <a:t>Time spent on Risk Management = 3%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8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149281"/>
              </p:ext>
            </p:extLst>
          </p:nvPr>
        </p:nvGraphicFramePr>
        <p:xfrm>
          <a:off x="334378" y="4826000"/>
          <a:ext cx="7742822" cy="157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930186"/>
              </p:ext>
            </p:extLst>
          </p:nvPr>
        </p:nvGraphicFramePr>
        <p:xfrm>
          <a:off x="677333" y="1473201"/>
          <a:ext cx="7399867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Risk Analysis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705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Mercenaries</a:t>
            </a:r>
            <a:r>
              <a:rPr lang="en-US" dirty="0"/>
              <a:t>-for-hire mentality can make it easy to lose sight on the end goal</a:t>
            </a:r>
          </a:p>
          <a:p>
            <a:pPr lvl="1"/>
            <a:r>
              <a:rPr lang="en-US" dirty="0"/>
              <a:t>Writing down a concrete end goal helps</a:t>
            </a:r>
          </a:p>
          <a:p>
            <a:pPr lvl="1"/>
            <a:r>
              <a:rPr lang="en-US" dirty="0"/>
              <a:t>Risk strategy can help with this</a:t>
            </a:r>
          </a:p>
          <a:p>
            <a:r>
              <a:rPr lang="en-US" dirty="0"/>
              <a:t>Very little planning for anything apart from ‘happy path’</a:t>
            </a:r>
          </a:p>
          <a:p>
            <a:pPr lvl="1"/>
            <a:r>
              <a:rPr lang="en-US" dirty="0"/>
              <a:t>What if ‘x’ assumption does not hold?</a:t>
            </a:r>
          </a:p>
          <a:p>
            <a:r>
              <a:rPr lang="en-US" dirty="0"/>
              <a:t>Work done included a lot of research into various avenues</a:t>
            </a:r>
          </a:p>
          <a:p>
            <a:pPr lvl="1"/>
            <a:r>
              <a:rPr lang="en-US" dirty="0"/>
              <a:t>Process seems to do well here, but what about estimating repeated tasks (for example, cycles in development)</a:t>
            </a:r>
            <a:r>
              <a:rPr lang="en-US" dirty="0" smtClean="0"/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Issues being faced with Process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853851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317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prof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88" y="4177331"/>
            <a:ext cx="1108874" cy="1518669"/>
          </a:xfrm>
          <a:prstGeom prst="rect">
            <a:avLst/>
          </a:prstGeom>
        </p:spPr>
      </p:pic>
      <p:pic>
        <p:nvPicPr>
          <p:cNvPr id="7" name="Picture 6" descr="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0" y="1876239"/>
            <a:ext cx="1289669" cy="1462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7877" y="1772202"/>
            <a:ext cx="51719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Sindhu</a:t>
            </a:r>
            <a:r>
              <a:rPr lang="en-US" sz="2400" dirty="0" smtClean="0"/>
              <a:t> </a:t>
            </a:r>
            <a:r>
              <a:rPr lang="en-US" sz="2400" dirty="0" err="1" smtClean="0"/>
              <a:t>Satish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Bachelors in Computer Science And Engineering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Interested in learning how to effectively transform Business goals into technical requirements through structured techniques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317961" y="4081216"/>
            <a:ext cx="48403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Upsham </a:t>
            </a:r>
            <a:r>
              <a:rPr lang="en-US" sz="2400" dirty="0"/>
              <a:t>D</a:t>
            </a:r>
            <a:r>
              <a:rPr lang="en-US" sz="2400" dirty="0" smtClean="0"/>
              <a:t>awra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Computer Engineering, Purdue University 2012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Interested in formal logic, operating systems and machine learning</a:t>
            </a:r>
            <a:endParaRPr lang="en-US" sz="20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4773023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57616"/>
            <a:ext cx="7620000" cy="797726"/>
          </a:xfrm>
        </p:spPr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3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016" y="1882783"/>
            <a:ext cx="7111989" cy="177038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ross 9"/>
          <p:cNvSpPr/>
          <p:nvPr/>
        </p:nvSpPr>
        <p:spPr>
          <a:xfrm>
            <a:off x="488350" y="1545216"/>
            <a:ext cx="518950" cy="465145"/>
          </a:xfrm>
          <a:prstGeom prst="plus">
            <a:avLst>
              <a:gd name="adj" fmla="val 32810"/>
            </a:avLst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139683" y="1770509"/>
            <a:ext cx="429914" cy="246708"/>
          </a:xfrm>
          <a:prstGeom prst="rect">
            <a:avLst/>
          </a:prstGeom>
        </p:spPr>
        <p:style>
          <a:lnRef idx="1">
            <a:schemeClr val="accent2">
              <a:hueOff val="838776"/>
              <a:satOff val="-7923"/>
              <a:lumOff val="-8237"/>
              <a:alphaOff val="0"/>
            </a:schemeClr>
          </a:lnRef>
          <a:fillRef idx="3">
            <a:schemeClr val="accent2">
              <a:hueOff val="838776"/>
              <a:satOff val="-7923"/>
              <a:lumOff val="-8237"/>
              <a:alphaOff val="0"/>
            </a:schemeClr>
          </a:fillRef>
          <a:effectRef idx="2">
            <a:schemeClr val="accent2">
              <a:hueOff val="838776"/>
              <a:satOff val="-7923"/>
              <a:lumOff val="-8237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traight Connector 11"/>
          <p:cNvSpPr/>
          <p:nvPr/>
        </p:nvSpPr>
        <p:spPr>
          <a:xfrm>
            <a:off x="4004361" y="2075897"/>
            <a:ext cx="393" cy="1446530"/>
          </a:xfrm>
          <a:prstGeom prst="line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/>
          <p:cNvSpPr txBox="1"/>
          <p:nvPr/>
        </p:nvSpPr>
        <p:spPr>
          <a:xfrm>
            <a:off x="754538" y="2330077"/>
            <a:ext cx="328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tailored process can vastly improve accuracy of estimates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04754" y="2075897"/>
            <a:ext cx="3640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the interest is in exploring the solution space instead of a cohesive end product, a traditional SE process may not be appropriate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8020" y="4274820"/>
            <a:ext cx="7111989" cy="177038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ross 15"/>
          <p:cNvSpPr/>
          <p:nvPr/>
        </p:nvSpPr>
        <p:spPr>
          <a:xfrm>
            <a:off x="503354" y="3937253"/>
            <a:ext cx="518950" cy="465145"/>
          </a:xfrm>
          <a:prstGeom prst="plus">
            <a:avLst>
              <a:gd name="adj" fmla="val 32810"/>
            </a:avLst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154687" y="4162546"/>
            <a:ext cx="429914" cy="246708"/>
          </a:xfrm>
          <a:prstGeom prst="rect">
            <a:avLst/>
          </a:prstGeom>
        </p:spPr>
        <p:style>
          <a:lnRef idx="1">
            <a:schemeClr val="accent2">
              <a:hueOff val="838776"/>
              <a:satOff val="-7923"/>
              <a:lumOff val="-8237"/>
              <a:alphaOff val="0"/>
            </a:schemeClr>
          </a:lnRef>
          <a:fillRef idx="3">
            <a:schemeClr val="accent2">
              <a:hueOff val="838776"/>
              <a:satOff val="-7923"/>
              <a:lumOff val="-8237"/>
              <a:alphaOff val="0"/>
            </a:schemeClr>
          </a:fillRef>
          <a:effectRef idx="2">
            <a:schemeClr val="accent2">
              <a:hueOff val="838776"/>
              <a:satOff val="-7923"/>
              <a:lumOff val="-8237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Straight Connector 17"/>
          <p:cNvSpPr/>
          <p:nvPr/>
        </p:nvSpPr>
        <p:spPr>
          <a:xfrm>
            <a:off x="4019365" y="4467934"/>
            <a:ext cx="393" cy="1446530"/>
          </a:xfrm>
          <a:prstGeom prst="line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/>
          <p:cNvSpPr txBox="1"/>
          <p:nvPr/>
        </p:nvSpPr>
        <p:spPr>
          <a:xfrm>
            <a:off x="769542" y="4722114"/>
            <a:ext cx="328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Client involvement and a continuous feedback loop helps greatly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19758" y="4697470"/>
            <a:ext cx="364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week-to-week means that Earned Value may not be a good indicator of final deliverable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955209266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854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31" y="158975"/>
            <a:ext cx="8234977" cy="548998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7908" y="5792369"/>
            <a:ext cx="7620000" cy="797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Road Ahead…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5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305573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46598286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Summer Work - Estimation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454968">
            <a:off x="2390413" y="6073999"/>
            <a:ext cx="187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(Man-hours)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9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802109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Summer Work - Estimation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62946433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454968">
            <a:off x="2390413" y="6007849"/>
            <a:ext cx="187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(Man-hours)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4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848653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Summer Work - Estimation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62946433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454968">
            <a:off x="2390414" y="6015115"/>
            <a:ext cx="187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(Man-hours)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Communicated resource-crunch to client</a:t>
            </a:r>
          </a:p>
          <a:p>
            <a:r>
              <a:rPr lang="en-US" dirty="0" smtClean="0"/>
              <a:t>Client agreed to renegotiate exact deliverable based on the architecture </a:t>
            </a:r>
          </a:p>
          <a:p>
            <a:r>
              <a:rPr lang="en-US" dirty="0" smtClean="0"/>
              <a:t>Deliver a scaled-down version of the system</a:t>
            </a:r>
          </a:p>
          <a:p>
            <a:r>
              <a:rPr lang="en-US" dirty="0" smtClean="0"/>
              <a:t>First, </a:t>
            </a:r>
            <a:r>
              <a:rPr lang="en-US" dirty="0"/>
              <a:t>f</a:t>
            </a:r>
            <a:r>
              <a:rPr lang="en-US" dirty="0" smtClean="0"/>
              <a:t>ormal review of architecture by clients</a:t>
            </a:r>
          </a:p>
          <a:p>
            <a:r>
              <a:rPr lang="en-US" dirty="0" smtClean="0"/>
              <a:t>Finalize on formal Z specification </a:t>
            </a:r>
          </a:p>
          <a:p>
            <a:r>
              <a:rPr lang="en-US" dirty="0" smtClean="0"/>
              <a:t>Have created a milestone plan</a:t>
            </a:r>
          </a:p>
          <a:p>
            <a:r>
              <a:rPr lang="en-US" dirty="0" smtClean="0"/>
              <a:t>May need to revamp our process to better suit developmental activities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Summer Work 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62946433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571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Milestone Plan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62946433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graphicFrame>
        <p:nvGraphicFramePr>
          <p:cNvPr id="10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433966"/>
              </p:ext>
            </p:extLst>
          </p:nvPr>
        </p:nvGraphicFramePr>
        <p:xfrm>
          <a:off x="-505430" y="1454571"/>
          <a:ext cx="9198926" cy="4764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11" descr="my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70" y="5473700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36</a:t>
            </a:fld>
            <a:endParaRPr lang="en-US"/>
          </a:p>
        </p:txBody>
      </p:sp>
      <p:pic>
        <p:nvPicPr>
          <p:cNvPr id="6" name="Content Placeholder 6" descr="CoBot.tiff"/>
          <p:cNvPicPr>
            <a:picLocks noChangeAspect="1"/>
          </p:cNvPicPr>
          <p:nvPr/>
        </p:nvPicPr>
        <p:blipFill>
          <a:blip r:embed="rId2"/>
          <a:srcRect l="-46900" r="-46900"/>
          <a:stretch>
            <a:fillRect/>
          </a:stretch>
        </p:blipFill>
        <p:spPr>
          <a:xfrm>
            <a:off x="2431212" y="1969588"/>
            <a:ext cx="3078229" cy="3449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12" y="128087"/>
            <a:ext cx="2487939" cy="2487939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333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37</a:t>
            </a:fld>
            <a:endParaRPr lang="en-US"/>
          </a:p>
        </p:txBody>
      </p:sp>
      <p:sp>
        <p:nvSpPr>
          <p:cNvPr id="7" name="Shape 1048"/>
          <p:cNvSpPr/>
          <p:nvPr/>
        </p:nvSpPr>
        <p:spPr>
          <a:xfrm>
            <a:off x="3704976" y="3048000"/>
            <a:ext cx="4648199" cy="348995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0752" y="1449638"/>
            <a:ext cx="7620000" cy="11430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665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of 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Earned Value – </a:t>
            </a:r>
            <a:r>
              <a:rPr lang="en-US" dirty="0" smtClean="0"/>
              <a:t>40</a:t>
            </a:r>
            <a:endParaRPr lang="en-US" dirty="0" smtClean="0"/>
          </a:p>
          <a:p>
            <a:r>
              <a:rPr lang="en-US" dirty="0" smtClean="0"/>
              <a:t>Risk – </a:t>
            </a:r>
            <a:r>
              <a:rPr lang="en-US" dirty="0" smtClean="0"/>
              <a:t>42</a:t>
            </a:r>
            <a:endParaRPr lang="en-US" dirty="0" smtClean="0"/>
          </a:p>
          <a:p>
            <a:r>
              <a:rPr lang="en-US" dirty="0" err="1" smtClean="0"/>
              <a:t>jBPM</a:t>
            </a:r>
            <a:r>
              <a:rPr lang="en-US" dirty="0" smtClean="0"/>
              <a:t> – </a:t>
            </a:r>
            <a:r>
              <a:rPr lang="en-US" dirty="0" smtClean="0"/>
              <a:t>46</a:t>
            </a:r>
            <a:endParaRPr lang="en-US" dirty="0" smtClean="0"/>
          </a:p>
          <a:p>
            <a:r>
              <a:rPr lang="en-US" dirty="0" smtClean="0"/>
              <a:t>Capability Development – </a:t>
            </a:r>
            <a:r>
              <a:rPr lang="en-US" dirty="0" smtClean="0"/>
              <a:t>48 </a:t>
            </a:r>
            <a:endParaRPr lang="en-US" dirty="0" smtClean="0"/>
          </a:p>
          <a:p>
            <a:r>
              <a:rPr lang="en-US" dirty="0" smtClean="0"/>
              <a:t>Spike, Spring Break Work – </a:t>
            </a:r>
            <a:r>
              <a:rPr lang="en-US" dirty="0" smtClean="0"/>
              <a:t>49</a:t>
            </a:r>
            <a:endParaRPr lang="en-US" dirty="0" smtClean="0"/>
          </a:p>
          <a:p>
            <a:r>
              <a:rPr lang="en-US" dirty="0" smtClean="0"/>
              <a:t>Understanding Gizmo Task System </a:t>
            </a:r>
            <a:r>
              <a:rPr lang="en-US" dirty="0"/>
              <a:t>– </a:t>
            </a:r>
            <a:r>
              <a:rPr lang="en-US" dirty="0" smtClean="0"/>
              <a:t>51</a:t>
            </a:r>
            <a:endParaRPr lang="en-US" dirty="0" smtClean="0"/>
          </a:p>
          <a:p>
            <a:r>
              <a:rPr lang="en-US" dirty="0" smtClean="0"/>
              <a:t>Problems with Old Code </a:t>
            </a:r>
            <a:r>
              <a:rPr lang="en-US" dirty="0"/>
              <a:t>– </a:t>
            </a:r>
            <a:r>
              <a:rPr lang="en-US" dirty="0" smtClean="0"/>
              <a:t>53</a:t>
            </a:r>
            <a:endParaRPr lang="en-US" dirty="0" smtClean="0"/>
          </a:p>
          <a:p>
            <a:r>
              <a:rPr lang="en-US" dirty="0" smtClean="0"/>
              <a:t>Z spec – </a:t>
            </a:r>
            <a:r>
              <a:rPr lang="en-US" dirty="0" smtClean="0"/>
              <a:t>52</a:t>
            </a:r>
            <a:endParaRPr lang="en-US" dirty="0" smtClean="0"/>
          </a:p>
          <a:p>
            <a:r>
              <a:rPr lang="en-US" dirty="0" smtClean="0"/>
              <a:t>Difference in design – </a:t>
            </a:r>
            <a:r>
              <a:rPr lang="en-US" dirty="0" smtClean="0"/>
              <a:t>54</a:t>
            </a:r>
            <a:endParaRPr lang="en-US" dirty="0" smtClean="0"/>
          </a:p>
          <a:p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Drivers and Views </a:t>
            </a:r>
            <a:r>
              <a:rPr lang="en-US" dirty="0"/>
              <a:t>– </a:t>
            </a:r>
            <a:r>
              <a:rPr lang="en-US" dirty="0" smtClean="0"/>
              <a:t>56</a:t>
            </a:r>
            <a:endParaRPr lang="en-US" dirty="0" smtClean="0"/>
          </a:p>
          <a:p>
            <a:pPr lvl="1"/>
            <a:r>
              <a:rPr lang="en-US" dirty="0" err="1" smtClean="0"/>
              <a:t>Runthrough</a:t>
            </a:r>
            <a:r>
              <a:rPr lang="en-US" dirty="0" smtClean="0"/>
              <a:t> – </a:t>
            </a:r>
            <a:r>
              <a:rPr lang="en-US" dirty="0" smtClean="0"/>
              <a:t>59</a:t>
            </a:r>
            <a:endParaRPr lang="en-US" dirty="0" smtClean="0"/>
          </a:p>
          <a:p>
            <a:pPr lvl="1"/>
            <a:r>
              <a:rPr lang="en-US" dirty="0"/>
              <a:t>Decisions and </a:t>
            </a:r>
            <a:r>
              <a:rPr lang="en-US" dirty="0" smtClean="0"/>
              <a:t>business mapping – </a:t>
            </a:r>
            <a:r>
              <a:rPr lang="en-US" dirty="0" smtClean="0"/>
              <a:t>70</a:t>
            </a:r>
            <a:endParaRPr lang="en-US" dirty="0" smtClean="0"/>
          </a:p>
          <a:p>
            <a:r>
              <a:rPr lang="en-US" dirty="0" smtClean="0"/>
              <a:t>Quality Plan </a:t>
            </a:r>
            <a:r>
              <a:rPr lang="en-US" dirty="0"/>
              <a:t>– </a:t>
            </a:r>
            <a:r>
              <a:rPr lang="en-US" dirty="0" smtClean="0"/>
              <a:t>78</a:t>
            </a:r>
            <a:endParaRPr lang="en-US" dirty="0" smtClean="0"/>
          </a:p>
          <a:p>
            <a:r>
              <a:rPr lang="en-US" dirty="0" smtClean="0"/>
              <a:t>Tools – </a:t>
            </a:r>
            <a:r>
              <a:rPr lang="en-US" dirty="0" smtClean="0"/>
              <a:t>80</a:t>
            </a:r>
            <a:endParaRPr lang="en-US" dirty="0" smtClean="0"/>
          </a:p>
          <a:p>
            <a:r>
              <a:rPr lang="en-US" dirty="0" smtClean="0"/>
              <a:t>Context Diagram - </a:t>
            </a:r>
            <a:r>
              <a:rPr lang="en-US" dirty="0" smtClean="0"/>
              <a:t>81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38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sp>
        <p:nvSpPr>
          <p:cNvPr id="7" name="Shape 1048"/>
          <p:cNvSpPr/>
          <p:nvPr/>
        </p:nvSpPr>
        <p:spPr>
          <a:xfrm>
            <a:off x="5489707" y="1417638"/>
            <a:ext cx="2863468" cy="201336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9707" y="4326146"/>
            <a:ext cx="217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Back to Index - 39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89707" y="4326146"/>
            <a:ext cx="2170862" cy="369332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Clients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Garlan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Bradley </a:t>
            </a:r>
            <a:r>
              <a:rPr lang="en-US" dirty="0" err="1" smtClean="0"/>
              <a:t>Schmerl</a:t>
            </a:r>
            <a:endParaRPr lang="en-US" dirty="0" smtClean="0"/>
          </a:p>
          <a:p>
            <a:pPr lvl="1"/>
            <a:r>
              <a:rPr lang="en-US" dirty="0" smtClean="0"/>
              <a:t>Researchers with vision of extendable system allowing task composition by remote educators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Mentor </a:t>
            </a:r>
            <a:r>
              <a:rPr lang="en-US" dirty="0"/>
              <a:t>– Daniel </a:t>
            </a:r>
            <a:r>
              <a:rPr lang="en-US" dirty="0" err="1" smtClean="0"/>
              <a:t>Plakosh</a:t>
            </a: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Robotics Group</a:t>
            </a:r>
          </a:p>
          <a:p>
            <a:pPr lvl="1"/>
            <a:r>
              <a:rPr lang="en-US" dirty="0" smtClean="0"/>
              <a:t>Manuela </a:t>
            </a:r>
            <a:r>
              <a:rPr lang="en-US" dirty="0" err="1" smtClean="0"/>
              <a:t>Veloso</a:t>
            </a:r>
            <a:endParaRPr lang="en-US" dirty="0" smtClean="0"/>
          </a:p>
          <a:p>
            <a:pPr lvl="1"/>
            <a:r>
              <a:rPr lang="en-US" dirty="0" smtClean="0"/>
              <a:t>Interested in novel use of the Cobot3 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158" y="1768039"/>
            <a:ext cx="1124042" cy="1466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66" y="1764096"/>
            <a:ext cx="1149339" cy="1470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732" y="4061551"/>
            <a:ext cx="1290022" cy="1290022"/>
          </a:xfrm>
          <a:prstGeom prst="rect">
            <a:avLst/>
          </a:prstGeom>
        </p:spPr>
      </p:pic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357616"/>
            <a:ext cx="7620000" cy="797726"/>
          </a:xfrm>
        </p:spPr>
        <p:txBody>
          <a:bodyPr/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262377801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9772" y="3885430"/>
            <a:ext cx="977428" cy="14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1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713"/>
            <a:ext cx="7620000" cy="609600"/>
          </a:xfrm>
        </p:spPr>
        <p:txBody>
          <a:bodyPr/>
          <a:lstStyle/>
          <a:p>
            <a:r>
              <a:rPr lang="en-US" dirty="0" smtClean="0"/>
              <a:t>Flattened Earned Value Chart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03418"/>
              </p:ext>
            </p:extLst>
          </p:nvPr>
        </p:nvGraphicFramePr>
        <p:xfrm>
          <a:off x="0" y="1417638"/>
          <a:ext cx="85979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205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Earned Value Chart -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stimated week-to-week, and each week’s work was almost fully dependent on previous week</a:t>
            </a:r>
          </a:p>
          <a:p>
            <a:r>
              <a:rPr lang="en-US" dirty="0" smtClean="0"/>
              <a:t>Each week, delivered fully on what was promised last week</a:t>
            </a:r>
          </a:p>
          <a:p>
            <a:r>
              <a:rPr lang="en-US" dirty="0" smtClean="0"/>
              <a:t>Thus, planned value and earned value overlapped</a:t>
            </a:r>
          </a:p>
          <a:p>
            <a:r>
              <a:rPr lang="en-US" dirty="0" smtClean="0"/>
              <a:t>In Scrum and </a:t>
            </a:r>
            <a:r>
              <a:rPr lang="en-US" dirty="0" err="1" smtClean="0"/>
              <a:t>Scrum+ACDM</a:t>
            </a:r>
            <a:r>
              <a:rPr lang="en-US" dirty="0" smtClean="0"/>
              <a:t>, thought that architecture was main goal of this semester</a:t>
            </a:r>
          </a:p>
          <a:p>
            <a:pPr lvl="1"/>
            <a:r>
              <a:rPr lang="en-US" dirty="0" smtClean="0"/>
              <a:t>No such formal requirement from MSE or Clients AFAIK</a:t>
            </a:r>
          </a:p>
          <a:p>
            <a:r>
              <a:rPr lang="en-US" dirty="0" smtClean="0"/>
              <a:t>Did not consider value added by feasibility and verification of previous system</a:t>
            </a:r>
          </a:p>
          <a:p>
            <a:r>
              <a:rPr lang="en-US" dirty="0" smtClean="0"/>
              <a:t>Led to erroneous chart</a:t>
            </a:r>
          </a:p>
          <a:p>
            <a:r>
              <a:rPr lang="en-US" dirty="0" smtClean="0"/>
              <a:t>Can plot a chart using finalized architecture as end goal, along with knowing exactly what we will deliver</a:t>
            </a:r>
          </a:p>
          <a:p>
            <a:r>
              <a:rPr lang="en-US" dirty="0" smtClean="0"/>
              <a:t>Erroneous assumption, because of high dependency in stages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40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Earned Value Chart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4235199"/>
              </p:ext>
            </p:extLst>
          </p:nvPr>
        </p:nvGraphicFramePr>
        <p:xfrm>
          <a:off x="323850" y="1793956"/>
          <a:ext cx="775335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60885" y="26786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-15%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757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– What all is included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ID</a:t>
            </a:r>
          </a:p>
          <a:p>
            <a:r>
              <a:rPr lang="en-US" dirty="0" smtClean="0"/>
              <a:t>Current Status</a:t>
            </a:r>
          </a:p>
          <a:p>
            <a:r>
              <a:rPr lang="en-US" dirty="0" smtClean="0"/>
              <a:t>Risk Impact</a:t>
            </a:r>
          </a:p>
          <a:p>
            <a:r>
              <a:rPr lang="en-US" dirty="0" smtClean="0"/>
              <a:t>Probability</a:t>
            </a:r>
          </a:p>
          <a:p>
            <a:r>
              <a:rPr lang="en-US" dirty="0" smtClean="0"/>
              <a:t>Timeframe</a:t>
            </a:r>
          </a:p>
          <a:p>
            <a:r>
              <a:rPr lang="en-US" dirty="0" smtClean="0"/>
              <a:t>Priority</a:t>
            </a:r>
          </a:p>
          <a:p>
            <a:r>
              <a:rPr lang="en-US" dirty="0" smtClean="0"/>
              <a:t>Risk Condition</a:t>
            </a:r>
          </a:p>
          <a:p>
            <a:r>
              <a:rPr lang="en-US" dirty="0" smtClean="0"/>
              <a:t>Risk Consequence</a:t>
            </a:r>
          </a:p>
          <a:p>
            <a:r>
              <a:rPr lang="en-US" dirty="0" smtClean="0"/>
              <a:t>Risk Strategy</a:t>
            </a:r>
          </a:p>
          <a:p>
            <a:r>
              <a:rPr lang="en-US" dirty="0" smtClean="0"/>
              <a:t>Mitigation Plan</a:t>
            </a:r>
          </a:p>
          <a:p>
            <a:r>
              <a:rPr lang="en-US" dirty="0" smtClean="0"/>
              <a:t>Category</a:t>
            </a:r>
          </a:p>
          <a:p>
            <a:r>
              <a:rPr lang="en-US" dirty="0" smtClean="0"/>
              <a:t>Reason for closing</a:t>
            </a:r>
          </a:p>
          <a:p>
            <a:r>
              <a:rPr lang="en-US" dirty="0" smtClean="0"/>
              <a:t>Action Item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6B41-1C21-BF49-9671-C26A8059A87A}" type="datetime1">
              <a:rPr lang="en-US" smtClean="0"/>
              <a:t>5/9/13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801" y="1815203"/>
            <a:ext cx="1232797" cy="1232797"/>
          </a:xfrm>
          <a:prstGeom prst="rect">
            <a:avLst/>
          </a:prstGeom>
        </p:spPr>
      </p:pic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pic>
        <p:nvPicPr>
          <p:cNvPr id="8" name="Content Placeholder 6" descr="CoBot.tiff"/>
          <p:cNvPicPr>
            <a:picLocks noChangeAspect="1"/>
          </p:cNvPicPr>
          <p:nvPr/>
        </p:nvPicPr>
        <p:blipFill>
          <a:blip r:embed="rId4"/>
          <a:srcRect l="-46900" r="-46900"/>
          <a:stretch>
            <a:fillRect/>
          </a:stretch>
        </p:blipFill>
        <p:spPr>
          <a:xfrm>
            <a:off x="3595295" y="2419401"/>
            <a:ext cx="3078229" cy="34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9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</a:t>
            </a:r>
            <a:r>
              <a:rPr lang="en-US" dirty="0" smtClean="0"/>
              <a:t>Snapshot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pic>
        <p:nvPicPr>
          <p:cNvPr id="3" name="Picture 2" descr="Screen Shot 2013-05-08 at 3.5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8" y="1417638"/>
            <a:ext cx="8497203" cy="4086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38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Snapshot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pic>
        <p:nvPicPr>
          <p:cNvPr id="3" name="Picture 2" descr="Screen Shot 2013-05-08 at 3.54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997"/>
            <a:ext cx="8478190" cy="405171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173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jBPM</a:t>
            </a:r>
            <a:r>
              <a:rPr lang="en-US" dirty="0" smtClean="0"/>
              <a:t> Feasibility Study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 err="1"/>
              <a:t>jBPM</a:t>
            </a:r>
            <a:r>
              <a:rPr lang="en-US" dirty="0"/>
              <a:t> is a business process execution engine present in </a:t>
            </a:r>
            <a:r>
              <a:rPr lang="en-US" dirty="0" err="1"/>
              <a:t>JBoss</a:t>
            </a:r>
            <a:r>
              <a:rPr lang="en-US" dirty="0"/>
              <a:t> Application server 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ocused for </a:t>
            </a:r>
            <a:r>
              <a:rPr lang="en-US" dirty="0"/>
              <a:t>web-services, </a:t>
            </a:r>
            <a:r>
              <a:rPr lang="en-US" dirty="0" smtClean="0"/>
              <a:t>although, it </a:t>
            </a:r>
            <a:r>
              <a:rPr lang="en-US" dirty="0"/>
              <a:t>can be used for direct class invocation within a </a:t>
            </a:r>
            <a:r>
              <a:rPr lang="en-US" dirty="0" smtClean="0"/>
              <a:t>Gizmo like web </a:t>
            </a:r>
            <a:r>
              <a:rPr lang="en-US" dirty="0"/>
              <a:t>application too </a:t>
            </a:r>
            <a:endParaRPr lang="en-US" dirty="0" smtClean="0"/>
          </a:p>
          <a:p>
            <a:pPr lvl="1"/>
            <a:r>
              <a:rPr lang="en-US" dirty="0"/>
              <a:t>Use the </a:t>
            </a:r>
            <a:r>
              <a:rPr lang="en-US" dirty="0" err="1"/>
              <a:t>jBPM</a:t>
            </a:r>
            <a:r>
              <a:rPr lang="en-US" dirty="0"/>
              <a:t> modeler to create a </a:t>
            </a:r>
            <a:r>
              <a:rPr lang="en-US" dirty="0" smtClean="0"/>
              <a:t>Business Process</a:t>
            </a:r>
            <a:endParaRPr lang="en-US" dirty="0"/>
          </a:p>
          <a:p>
            <a:pPr lvl="1"/>
            <a:r>
              <a:rPr lang="en-US" dirty="0"/>
              <a:t>Specify the classes </a:t>
            </a:r>
            <a:r>
              <a:rPr lang="en-US" dirty="0" smtClean="0"/>
              <a:t>to </a:t>
            </a:r>
            <a:r>
              <a:rPr lang="en-US" dirty="0"/>
              <a:t>be called for each node.</a:t>
            </a:r>
          </a:p>
          <a:p>
            <a:pPr lvl="1"/>
            <a:r>
              <a:rPr lang="en-US" dirty="0"/>
              <a:t>Export the process definition file</a:t>
            </a:r>
          </a:p>
          <a:p>
            <a:pPr lvl="1"/>
            <a:r>
              <a:rPr lang="en-US" dirty="0" err="1"/>
              <a:t>jBPM</a:t>
            </a:r>
            <a:r>
              <a:rPr lang="en-US" dirty="0"/>
              <a:t> will be initialized as a process in </a:t>
            </a:r>
            <a:r>
              <a:rPr lang="en-US" dirty="0" err="1"/>
              <a:t>Jboss</a:t>
            </a:r>
            <a:endParaRPr lang="en-US" dirty="0"/>
          </a:p>
          <a:p>
            <a:pPr lvl="1"/>
            <a:r>
              <a:rPr lang="en-US" dirty="0"/>
              <a:t>All classes will be executed as per the workflow. One can specify ANDs/ORs/XORs </a:t>
            </a:r>
            <a:r>
              <a:rPr lang="en-US" dirty="0" smtClean="0"/>
              <a:t>etc. </a:t>
            </a:r>
            <a:r>
              <a:rPr lang="en-US" dirty="0"/>
              <a:t>in the workflow as decision nodes.</a:t>
            </a:r>
          </a:p>
          <a:p>
            <a:pPr lvl="1"/>
            <a:r>
              <a:rPr lang="en-US" dirty="0"/>
              <a:t>This will be done till the END node is hit. There can be multiple END nodes 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137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jBPM</a:t>
            </a:r>
            <a:r>
              <a:rPr lang="en-US" dirty="0" smtClean="0"/>
              <a:t> Feasibility Study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Potential show-stoppers in shifting to </a:t>
            </a:r>
            <a:r>
              <a:rPr lang="en-US" dirty="0" err="1" smtClean="0"/>
              <a:t>jBPM</a:t>
            </a:r>
            <a:endParaRPr lang="en-US" dirty="0" smtClean="0"/>
          </a:p>
          <a:p>
            <a:pPr lvl="1"/>
            <a:r>
              <a:rPr lang="en-US" dirty="0" err="1" smtClean="0"/>
              <a:t>jBPM</a:t>
            </a:r>
            <a:r>
              <a:rPr lang="en-US" dirty="0" smtClean="0"/>
              <a:t>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support parallel tasks, while Clients are interested in parallelism</a:t>
            </a:r>
          </a:p>
          <a:p>
            <a:pPr lvl="1"/>
            <a:r>
              <a:rPr lang="en-US" dirty="0" err="1" smtClean="0"/>
              <a:t>jPDL</a:t>
            </a:r>
            <a:r>
              <a:rPr lang="en-US" dirty="0" smtClean="0"/>
              <a:t>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supporting forking, while the Client’s notion of task composition &amp; execution involves forking [ref]</a:t>
            </a:r>
          </a:p>
          <a:p>
            <a:pPr lvl="1"/>
            <a:r>
              <a:rPr lang="en-US" dirty="0"/>
              <a:t>Tight integration of the Gizmo Execution engine and all components interacting with it could lead to multiple issues in integrating </a:t>
            </a:r>
            <a:r>
              <a:rPr lang="en-US" dirty="0" err="1"/>
              <a:t>jBPM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/>
              <a:t>There could be/will be multiple thread-safety issues in </a:t>
            </a:r>
            <a:r>
              <a:rPr lang="en-US" dirty="0" err="1"/>
              <a:t>jBPM</a:t>
            </a:r>
            <a:r>
              <a:rPr lang="en-US" dirty="0"/>
              <a:t>. There are multiple assumptions about threads and data between them in the current Gizmo System. In </a:t>
            </a:r>
            <a:r>
              <a:rPr lang="en-US" dirty="0" err="1"/>
              <a:t>jBPM</a:t>
            </a:r>
            <a:r>
              <a:rPr lang="en-US" dirty="0"/>
              <a:t>, these may not hold, leading to major logic changes in the Gizmo System </a:t>
            </a:r>
            <a:endParaRPr lang="en-US" dirty="0" smtClean="0"/>
          </a:p>
          <a:p>
            <a:pPr lvl="1"/>
            <a:r>
              <a:rPr lang="en-US" dirty="0"/>
              <a:t>The current system is on Tomcat. Shifting to </a:t>
            </a:r>
            <a:r>
              <a:rPr lang="en-US" dirty="0" err="1"/>
              <a:t>jBPM</a:t>
            </a:r>
            <a:r>
              <a:rPr lang="en-US" dirty="0"/>
              <a:t> would require shifting to </a:t>
            </a:r>
            <a:r>
              <a:rPr lang="en-US" dirty="0" err="1"/>
              <a:t>JBoss</a:t>
            </a:r>
            <a:r>
              <a:rPr lang="en-US" dirty="0"/>
              <a:t> Application Server. This will impose overhead and could require a lot of time</a:t>
            </a:r>
          </a:p>
          <a:p>
            <a:pPr lvl="1"/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://stackoverflow.com/questions/2044926/true-parallel-processing-in-jbpm</a:t>
            </a:r>
            <a:r>
              <a:rPr lang="en-US" dirty="0"/>
              <a:t> </a:t>
            </a:r>
            <a:r>
              <a:rPr lang="en-US" dirty="0" smtClean="0"/>
              <a:t>- ref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035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Development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Unit test results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2324"/>
            <a:ext cx="7678104" cy="2160508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61271"/>
            <a:ext cx="7678104" cy="1811690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790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09600"/>
          </a:xfrm>
        </p:spPr>
        <p:txBody>
          <a:bodyPr/>
          <a:lstStyle/>
          <a:p>
            <a:r>
              <a:rPr lang="en-US" dirty="0" smtClean="0"/>
              <a:t>Capability Development - Spike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6200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Task &amp; Time breakdown </a:t>
            </a:r>
          </a:p>
          <a:p>
            <a:endParaRPr lang="en-US" dirty="0"/>
          </a:p>
        </p:txBody>
      </p:sp>
      <p:pic>
        <p:nvPicPr>
          <p:cNvPr id="11" name="Picture 10" descr="Screen Shot 2013-05-08 at 10.19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" y="1009367"/>
            <a:ext cx="8282392" cy="584863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761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4121"/>
            <a:ext cx="4970487" cy="3646439"/>
          </a:xfrm>
        </p:spPr>
        <p:txBody>
          <a:bodyPr>
            <a:normAutofit/>
          </a:bodyPr>
          <a:lstStyle/>
          <a:p>
            <a:r>
              <a:rPr lang="en-US" dirty="0" smtClean="0"/>
              <a:t>Gizmo is a system developed for a </a:t>
            </a:r>
            <a:r>
              <a:rPr lang="en-US" dirty="0" err="1" smtClean="0"/>
              <a:t>tele</a:t>
            </a:r>
            <a:r>
              <a:rPr lang="en-US" dirty="0"/>
              <a:t>-presence </a:t>
            </a:r>
            <a:r>
              <a:rPr lang="en-US" dirty="0" smtClean="0"/>
              <a:t>Robot called CoBot3</a:t>
            </a:r>
            <a:endParaRPr lang="en-US" dirty="0"/>
          </a:p>
          <a:p>
            <a:pPr lvl="1"/>
            <a:r>
              <a:rPr lang="en-US" dirty="0"/>
              <a:t>Attend classes virtually</a:t>
            </a:r>
          </a:p>
          <a:p>
            <a:pPr lvl="1"/>
            <a:r>
              <a:rPr lang="en-US" dirty="0"/>
              <a:t>Navigate workspace naturally</a:t>
            </a:r>
          </a:p>
          <a:p>
            <a:pPr lvl="1"/>
            <a:r>
              <a:rPr lang="en-US" dirty="0"/>
              <a:t>Be contextually aware</a:t>
            </a:r>
          </a:p>
          <a:p>
            <a:pPr lvl="1"/>
            <a:r>
              <a:rPr lang="en-US" dirty="0"/>
              <a:t>Use it from anywhere (web interface)</a:t>
            </a:r>
          </a:p>
          <a:p>
            <a:pPr lvl="1"/>
            <a:r>
              <a:rPr lang="en-US" dirty="0"/>
              <a:t>Variety of </a:t>
            </a:r>
            <a:r>
              <a:rPr lang="en-US" dirty="0" smtClean="0"/>
              <a:t>sensors</a:t>
            </a:r>
          </a:p>
          <a:p>
            <a:pPr lvl="2"/>
            <a:r>
              <a:rPr lang="en-US" dirty="0" err="1" smtClean="0"/>
              <a:t>Kinect</a:t>
            </a:r>
            <a:endParaRPr lang="en-US" dirty="0" smtClean="0"/>
          </a:p>
          <a:p>
            <a:pPr lvl="2"/>
            <a:r>
              <a:rPr lang="en-US" dirty="0" smtClean="0"/>
              <a:t>Motors </a:t>
            </a:r>
          </a:p>
          <a:p>
            <a:pPr lvl="2"/>
            <a:r>
              <a:rPr lang="en-US" dirty="0" smtClean="0"/>
              <a:t>Camera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</a:t>
            </a:fld>
            <a:endParaRPr lang="en-US"/>
          </a:p>
        </p:txBody>
      </p:sp>
      <p:pic>
        <p:nvPicPr>
          <p:cNvPr id="6" name="Content Placeholder 6" descr="CoBot.tiff"/>
          <p:cNvPicPr>
            <a:picLocks noChangeAspect="1"/>
          </p:cNvPicPr>
          <p:nvPr/>
        </p:nvPicPr>
        <p:blipFill>
          <a:blip r:embed="rId2"/>
          <a:srcRect l="-46900" r="-46900"/>
          <a:stretch>
            <a:fillRect/>
          </a:stretch>
        </p:blipFill>
        <p:spPr>
          <a:xfrm>
            <a:off x="5509441" y="1862598"/>
            <a:ext cx="3078229" cy="3449699"/>
          </a:xfrm>
          <a:prstGeom prst="rect">
            <a:avLst/>
          </a:prstGeom>
        </p:spPr>
      </p:pic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57616"/>
            <a:ext cx="7620000" cy="797726"/>
          </a:xfrm>
        </p:spPr>
        <p:txBody>
          <a:bodyPr/>
          <a:lstStyle/>
          <a:p>
            <a:r>
              <a:rPr lang="en-US" dirty="0" smtClean="0"/>
              <a:t>What is Gizmo?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0721659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975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806"/>
            <a:ext cx="7620000" cy="609600"/>
          </a:xfrm>
        </p:spPr>
        <p:txBody>
          <a:bodyPr/>
          <a:lstStyle/>
          <a:p>
            <a:r>
              <a:rPr lang="en-US" dirty="0" smtClean="0"/>
              <a:t>Understanding Task 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95406"/>
            <a:ext cx="7620000" cy="5505393"/>
          </a:xfrm>
        </p:spPr>
        <p:txBody>
          <a:bodyPr>
            <a:normAutofit/>
          </a:bodyPr>
          <a:lstStyle/>
          <a:p>
            <a:r>
              <a:rPr lang="en-US" dirty="0" smtClean="0"/>
              <a:t>Leveraged the knowledge and understanding of other teams analyzing the Gizmo task execution protocol in the Analysis Class</a:t>
            </a:r>
          </a:p>
          <a:p>
            <a:r>
              <a:rPr lang="en-US" dirty="0" smtClean="0"/>
              <a:t>Used Model Checking- </a:t>
            </a:r>
            <a:r>
              <a:rPr lang="en-US" dirty="0" err="1" smtClean="0"/>
              <a:t>Promela</a:t>
            </a:r>
            <a:r>
              <a:rPr lang="en-US" dirty="0" smtClean="0"/>
              <a:t>, </a:t>
            </a:r>
            <a:r>
              <a:rPr lang="en-US" dirty="0" err="1" smtClean="0"/>
              <a:t>jSpin</a:t>
            </a:r>
            <a:endParaRPr lang="en-US" dirty="0" smtClean="0"/>
          </a:p>
          <a:p>
            <a:r>
              <a:rPr lang="en-US" dirty="0" smtClean="0"/>
              <a:t>Proved that there are discrepancies in the system by highlighting code blocks in documentation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11" name="Picture 10" descr="Macintosh HD:Users:upsham:Desktop:Screen Shot 2013-04-07 at 8.28.26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6" y="3214381"/>
            <a:ext cx="4485640" cy="1874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Macintosh HD:Users:upsham:Desktop:Screen Shot 2013-04-07 at 8.12.18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6" y="5228439"/>
            <a:ext cx="494284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977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Problems with Old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Partial and inconsistent implementation of task input</a:t>
            </a:r>
          </a:p>
          <a:p>
            <a:r>
              <a:rPr lang="en-US" dirty="0"/>
              <a:t>Default input used erratically </a:t>
            </a:r>
            <a:endParaRPr lang="en-US" dirty="0" smtClean="0"/>
          </a:p>
          <a:p>
            <a:pPr lvl="1"/>
            <a:r>
              <a:rPr lang="en-US" dirty="0"/>
              <a:t>It seems to be used as </a:t>
            </a:r>
            <a:r>
              <a:rPr lang="en-US" dirty="0" smtClean="0"/>
              <a:t>sidecar </a:t>
            </a:r>
            <a:r>
              <a:rPr lang="en-US" dirty="0"/>
              <a:t>to get input to capabilities </a:t>
            </a:r>
            <a:endParaRPr lang="en-US" dirty="0" smtClean="0"/>
          </a:p>
          <a:p>
            <a:r>
              <a:rPr lang="en-US" dirty="0"/>
              <a:t>Many hidden assumptions </a:t>
            </a:r>
            <a:endParaRPr lang="en-US" dirty="0" smtClean="0"/>
          </a:p>
          <a:p>
            <a:pPr lvl="1"/>
            <a:r>
              <a:rPr lang="en-US" dirty="0" smtClean="0"/>
              <a:t>Undocumented “oh-by-the-</a:t>
            </a:r>
            <a:r>
              <a:rPr lang="en-US" dirty="0" err="1" smtClean="0"/>
              <a:t>way”s</a:t>
            </a:r>
            <a:endParaRPr lang="en-US" dirty="0" smtClean="0"/>
          </a:p>
          <a:p>
            <a:r>
              <a:rPr lang="en-US" dirty="0"/>
              <a:t>Abundant use of java reflections and exact method name/type checking, leading very brittle code that is very finicky even about naming conventions within the </a:t>
            </a:r>
            <a:r>
              <a:rPr lang="en-US" dirty="0" smtClean="0"/>
              <a:t>code</a:t>
            </a:r>
          </a:p>
          <a:p>
            <a:pPr lvl="0"/>
            <a:r>
              <a:rPr lang="en-US" dirty="0"/>
              <a:t>Partial implementation of other (as yet untouched by </a:t>
            </a:r>
            <a:r>
              <a:rPr lang="en-US" dirty="0" err="1"/>
              <a:t>GizmoE</a:t>
            </a:r>
            <a:r>
              <a:rPr lang="en-US" dirty="0"/>
              <a:t>) features, which may or may not introduce further </a:t>
            </a:r>
            <a:r>
              <a:rPr lang="en-US" dirty="0" smtClean="0"/>
              <a:t>assumptions</a:t>
            </a:r>
          </a:p>
          <a:p>
            <a:pPr lvl="1"/>
            <a:r>
              <a:rPr lang="en-US" dirty="0" err="1" smtClean="0"/>
              <a:t>TaskReservation</a:t>
            </a:r>
            <a:endParaRPr lang="en-US" dirty="0" smtClean="0"/>
          </a:p>
          <a:p>
            <a:pPr lvl="1"/>
            <a:r>
              <a:rPr lang="en-US" dirty="0" err="1" smtClean="0"/>
              <a:t>Pausable</a:t>
            </a:r>
            <a:r>
              <a:rPr lang="en-US" dirty="0" smtClean="0"/>
              <a:t> capabilities 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Parallel capabilities are parsed and ‘composed</a:t>
            </a:r>
            <a:r>
              <a:rPr lang="en-US" dirty="0" smtClean="0"/>
              <a:t>’. Current implementation does not support them</a:t>
            </a:r>
          </a:p>
          <a:p>
            <a:pPr lvl="1"/>
            <a:r>
              <a:rPr lang="en-US" dirty="0" smtClean="0"/>
              <a:t>System design had no </a:t>
            </a:r>
            <a:r>
              <a:rPr lang="en-US" dirty="0"/>
              <a:t>‘wait’ for all parallel executions to finish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50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657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Focus on concept of task and capability</a:t>
            </a:r>
          </a:p>
          <a:p>
            <a:pPr lvl="1"/>
            <a:r>
              <a:rPr lang="en-US" dirty="0" smtClean="0"/>
              <a:t>What is a task?</a:t>
            </a:r>
          </a:p>
          <a:p>
            <a:pPr lvl="1"/>
            <a:r>
              <a:rPr lang="en-US" dirty="0" smtClean="0"/>
              <a:t>What is a capability?</a:t>
            </a:r>
            <a:endParaRPr lang="en-US" dirty="0"/>
          </a:p>
          <a:p>
            <a:r>
              <a:rPr lang="en-US" dirty="0" smtClean="0"/>
              <a:t>Special focus on Task I/O</a:t>
            </a:r>
          </a:p>
          <a:p>
            <a:pPr lvl="1"/>
            <a:r>
              <a:rPr lang="en-US" dirty="0" smtClean="0"/>
              <a:t>Sequential </a:t>
            </a:r>
          </a:p>
          <a:p>
            <a:pPr lvl="1"/>
            <a:r>
              <a:rPr lang="en-US" dirty="0" smtClean="0"/>
              <a:t>Parallel</a:t>
            </a:r>
          </a:p>
          <a:p>
            <a:r>
              <a:rPr lang="en-US" dirty="0" smtClean="0"/>
              <a:t>New Specification has task ‘re-</a:t>
            </a:r>
            <a:r>
              <a:rPr lang="en-US" dirty="0" err="1" smtClean="0"/>
              <a:t>composability</a:t>
            </a:r>
            <a:r>
              <a:rPr lang="en-US" dirty="0" smtClean="0"/>
              <a:t>’</a:t>
            </a:r>
          </a:p>
          <a:p>
            <a:pPr lvl="1"/>
            <a:r>
              <a:rPr lang="en-US" dirty="0" smtClean="0"/>
              <a:t>Task within a task</a:t>
            </a:r>
          </a:p>
          <a:p>
            <a:r>
              <a:rPr lang="en-US" dirty="0" smtClean="0"/>
              <a:t>I/O are ‘collected’ at the beginning and at the end of each task</a:t>
            </a:r>
          </a:p>
          <a:p>
            <a:r>
              <a:rPr lang="en-US" dirty="0" smtClean="0"/>
              <a:t>Connectors include a ‘mux’-like selector, which can either take input from collection or from user</a:t>
            </a:r>
          </a:p>
          <a:p>
            <a:r>
              <a:rPr lang="en-US" dirty="0" smtClean="0"/>
              <a:t>Does not specify error handling still (can have a standard ‘error’ capability plugged always in parallel, or a new default connector like </a:t>
            </a:r>
            <a:r>
              <a:rPr lang="en-US" dirty="0" err="1" smtClean="0"/>
              <a:t>stderr</a:t>
            </a:r>
            <a:r>
              <a:rPr lang="en-US" dirty="0" smtClean="0"/>
              <a:t> in </a:t>
            </a:r>
            <a:r>
              <a:rPr lang="en-US" dirty="0" err="1" smtClean="0"/>
              <a:t>linux</a:t>
            </a:r>
            <a:r>
              <a:rPr lang="en-US" dirty="0" smtClean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82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 Specification - Snapshot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 descr="Screen Shot 2013-05-08 at 1.2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5102"/>
            <a:ext cx="7168613" cy="546289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214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 in our design?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Judicious use of the event bus</a:t>
            </a:r>
          </a:p>
          <a:p>
            <a:pPr lvl="1"/>
            <a:r>
              <a:rPr lang="en-US" dirty="0" smtClean="0"/>
              <a:t>Previous design had events going from front-end (task-client) all the way to capability</a:t>
            </a:r>
          </a:p>
          <a:p>
            <a:pPr lvl="1"/>
            <a:r>
              <a:rPr lang="en-US" dirty="0" smtClean="0"/>
              <a:t>We converted frontend to all call-return, and used events only to manage capability execution</a:t>
            </a:r>
          </a:p>
          <a:p>
            <a:r>
              <a:rPr lang="en-US" dirty="0" smtClean="0"/>
              <a:t>Well defined I/O from capabilities</a:t>
            </a:r>
          </a:p>
          <a:p>
            <a:pPr lvl="1"/>
            <a:r>
              <a:rPr lang="en-US" dirty="0" smtClean="0"/>
              <a:t>Responsibility for handling I/O is clearly stated, and has dedicated components in design</a:t>
            </a:r>
          </a:p>
          <a:p>
            <a:pPr lvl="1"/>
            <a:r>
              <a:rPr lang="en-US" dirty="0" smtClean="0"/>
              <a:t>An MVC is implemented along with task execution to get user input</a:t>
            </a:r>
          </a:p>
          <a:p>
            <a:r>
              <a:rPr lang="en-US" dirty="0" smtClean="0"/>
              <a:t>Design-level splitting of task composition and execution</a:t>
            </a:r>
          </a:p>
          <a:p>
            <a:pPr lvl="1"/>
            <a:r>
              <a:rPr lang="en-US" dirty="0" smtClean="0"/>
              <a:t>Gizmo team did this while implementing, and design was not focused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907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 in our design?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Checking of tasks and capabilities at composition</a:t>
            </a:r>
          </a:p>
          <a:p>
            <a:pPr lvl="1"/>
            <a:r>
              <a:rPr lang="en-US" dirty="0" smtClean="0"/>
              <a:t>Static analysis (type-checking) along with plug-and-play analysis blocks for Q-learning type analyses</a:t>
            </a:r>
          </a:p>
          <a:p>
            <a:r>
              <a:rPr lang="en-US" dirty="0" smtClean="0"/>
              <a:t>Task </a:t>
            </a:r>
            <a:r>
              <a:rPr lang="en-US" dirty="0" err="1" smtClean="0"/>
              <a:t>recomposability</a:t>
            </a:r>
            <a:endParaRPr lang="en-US" dirty="0" smtClean="0"/>
          </a:p>
          <a:p>
            <a:pPr lvl="1"/>
            <a:r>
              <a:rPr lang="en-US" dirty="0" smtClean="0"/>
              <a:t>A user can create a task within a task, to get a meaningful ‘vocabulary’</a:t>
            </a:r>
          </a:p>
          <a:p>
            <a:pPr lvl="1"/>
            <a:r>
              <a:rPr lang="en-US" dirty="0" smtClean="0"/>
              <a:t>Enhances what you can do with the system with only a few capabilities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061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Functional requirements</a:t>
            </a:r>
          </a:p>
          <a:p>
            <a:pPr lvl="1"/>
            <a:r>
              <a:rPr lang="en-US" dirty="0"/>
              <a:t>Sequential and Parallel task execution, with correct I/O</a:t>
            </a:r>
          </a:p>
          <a:p>
            <a:pPr lvl="1"/>
            <a:r>
              <a:rPr lang="en-US" dirty="0"/>
              <a:t>‘Meaningful’ task composition (Type-checking)</a:t>
            </a:r>
          </a:p>
          <a:p>
            <a:pPr lvl="1"/>
            <a:r>
              <a:rPr lang="en-US" dirty="0"/>
              <a:t>Interruptible tasks</a:t>
            </a:r>
          </a:p>
          <a:p>
            <a:pPr lvl="1"/>
            <a:r>
              <a:rPr lang="en-US" dirty="0"/>
              <a:t>Addition of capabilities possible by developer</a:t>
            </a:r>
          </a:p>
          <a:p>
            <a:r>
              <a:rPr lang="en-US" dirty="0"/>
              <a:t>Quality Attributes</a:t>
            </a:r>
          </a:p>
          <a:p>
            <a:pPr lvl="1"/>
            <a:r>
              <a:rPr lang="en-US" dirty="0"/>
              <a:t>Reliability – Error handling (Ability to inform the user in case of a failure)</a:t>
            </a:r>
          </a:p>
          <a:p>
            <a:pPr lvl="1"/>
            <a:r>
              <a:rPr lang="en-US" dirty="0"/>
              <a:t>Runtime Extensibility – Ability to add capabilities while system is running</a:t>
            </a:r>
          </a:p>
          <a:p>
            <a:pPr lvl="1"/>
            <a:r>
              <a:rPr lang="en-US" dirty="0"/>
              <a:t>Static reusability and extensibility – Code framework to easily add new capabilities to the system</a:t>
            </a:r>
          </a:p>
          <a:p>
            <a:pPr lvl="1"/>
            <a:r>
              <a:rPr lang="en-US" dirty="0"/>
              <a:t>Performance – Response time for composition and execution should not be unreasonable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1759" y="1959989"/>
            <a:ext cx="6380811" cy="40767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227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rchFi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16" r="-23716"/>
          <a:stretch>
            <a:fillRect/>
          </a:stretch>
        </p:blipFill>
        <p:spPr>
          <a:xfrm>
            <a:off x="-1642533" y="762001"/>
            <a:ext cx="116332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7620000" cy="609600"/>
          </a:xfrm>
        </p:spPr>
        <p:txBody>
          <a:bodyPr/>
          <a:lstStyle/>
          <a:p>
            <a:r>
              <a:rPr lang="en-US" dirty="0" smtClean="0"/>
              <a:t>Architecture – Dynamic 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21520" y="4842933"/>
            <a:ext cx="340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Overall Architecture – Dynamic View</a:t>
            </a:r>
            <a:endParaRPr lang="en-US" sz="2000" dirty="0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662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09600"/>
          </a:xfrm>
        </p:spPr>
        <p:txBody>
          <a:bodyPr/>
          <a:lstStyle/>
          <a:p>
            <a:r>
              <a:rPr lang="en-US" dirty="0" smtClean="0"/>
              <a:t>Architecture – Static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 descr="ArchSta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8885"/>
            <a:ext cx="8336038" cy="5939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6591" y="6143865"/>
            <a:ext cx="3867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Overall Architecture – Static View</a:t>
            </a:r>
            <a:endParaRPr lang="en-US" sz="2000" dirty="0"/>
          </a:p>
        </p:txBody>
      </p:sp>
      <p:pic>
        <p:nvPicPr>
          <p:cNvPr id="8" name="Picture 7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687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79773" y="2685650"/>
            <a:ext cx="4180114" cy="3016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83813" y="3143621"/>
            <a:ext cx="780464" cy="20241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35148" y="3315609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335423" y="3957512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335698" y="4639104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84907" y="3143621"/>
            <a:ext cx="1878134" cy="20241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83599" y="3957512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252416" y="3957512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834733" y="3957512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stCxn id="8" idx="0"/>
            <a:endCxn id="9" idx="0"/>
          </p:cNvCxnSpPr>
          <p:nvPr/>
        </p:nvCxnSpPr>
        <p:spPr>
          <a:xfrm>
            <a:off x="3474045" y="3143621"/>
            <a:ext cx="13228" cy="171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4"/>
            <a:endCxn id="10" idx="0"/>
          </p:cNvCxnSpPr>
          <p:nvPr/>
        </p:nvCxnSpPr>
        <p:spPr>
          <a:xfrm>
            <a:off x="3487273" y="3619894"/>
            <a:ext cx="275" cy="337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4"/>
            <a:endCxn id="11" idx="0"/>
          </p:cNvCxnSpPr>
          <p:nvPr/>
        </p:nvCxnSpPr>
        <p:spPr>
          <a:xfrm>
            <a:off x="3487548" y="4261797"/>
            <a:ext cx="275" cy="37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4"/>
            <a:endCxn id="8" idx="2"/>
          </p:cNvCxnSpPr>
          <p:nvPr/>
        </p:nvCxnSpPr>
        <p:spPr>
          <a:xfrm flipH="1">
            <a:off x="3474045" y="4943389"/>
            <a:ext cx="13778" cy="224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0"/>
            <a:endCxn id="13" idx="0"/>
          </p:cNvCxnSpPr>
          <p:nvPr/>
        </p:nvCxnSpPr>
        <p:spPr>
          <a:xfrm flipH="1">
            <a:off x="4835724" y="3143621"/>
            <a:ext cx="588250" cy="813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  <a:endCxn id="14" idx="0"/>
          </p:cNvCxnSpPr>
          <p:nvPr/>
        </p:nvCxnSpPr>
        <p:spPr>
          <a:xfrm flipH="1">
            <a:off x="5404541" y="3143621"/>
            <a:ext cx="19433" cy="813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0"/>
            <a:endCxn id="15" idx="0"/>
          </p:cNvCxnSpPr>
          <p:nvPr/>
        </p:nvCxnSpPr>
        <p:spPr>
          <a:xfrm>
            <a:off x="5423974" y="3143621"/>
            <a:ext cx="562884" cy="813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4"/>
            <a:endCxn id="12" idx="2"/>
          </p:cNvCxnSpPr>
          <p:nvPr/>
        </p:nvCxnSpPr>
        <p:spPr>
          <a:xfrm>
            <a:off x="4835724" y="4261797"/>
            <a:ext cx="588250" cy="905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4"/>
            <a:endCxn id="12" idx="2"/>
          </p:cNvCxnSpPr>
          <p:nvPr/>
        </p:nvCxnSpPr>
        <p:spPr>
          <a:xfrm>
            <a:off x="5404541" y="4261797"/>
            <a:ext cx="19433" cy="905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4"/>
            <a:endCxn id="12" idx="2"/>
          </p:cNvCxnSpPr>
          <p:nvPr/>
        </p:nvCxnSpPr>
        <p:spPr>
          <a:xfrm flipH="1">
            <a:off x="5423974" y="4261797"/>
            <a:ext cx="562884" cy="905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293367" y="610371"/>
            <a:ext cx="780464" cy="14954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544702" y="782359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544977" y="1424262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>
            <a:stCxn id="26" idx="0"/>
            <a:endCxn id="27" idx="0"/>
          </p:cNvCxnSpPr>
          <p:nvPr/>
        </p:nvCxnSpPr>
        <p:spPr>
          <a:xfrm>
            <a:off x="4683599" y="610371"/>
            <a:ext cx="13228" cy="171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4"/>
            <a:endCxn id="28" idx="0"/>
          </p:cNvCxnSpPr>
          <p:nvPr/>
        </p:nvCxnSpPr>
        <p:spPr>
          <a:xfrm>
            <a:off x="4696827" y="1086644"/>
            <a:ext cx="275" cy="337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4"/>
          </p:cNvCxnSpPr>
          <p:nvPr/>
        </p:nvCxnSpPr>
        <p:spPr>
          <a:xfrm>
            <a:off x="4697102" y="1728547"/>
            <a:ext cx="275" cy="37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7" idx="0"/>
          </p:cNvCxnSpPr>
          <p:nvPr/>
        </p:nvCxnSpPr>
        <p:spPr>
          <a:xfrm flipH="1">
            <a:off x="3487823" y="2685650"/>
            <a:ext cx="1182007" cy="457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0"/>
          </p:cNvCxnSpPr>
          <p:nvPr/>
        </p:nvCxnSpPr>
        <p:spPr>
          <a:xfrm>
            <a:off x="4669830" y="2685650"/>
            <a:ext cx="734711" cy="457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7" idx="2"/>
          </p:cNvCxnSpPr>
          <p:nvPr/>
        </p:nvCxnSpPr>
        <p:spPr>
          <a:xfrm>
            <a:off x="3474045" y="5167783"/>
            <a:ext cx="1195785" cy="534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2" idx="2"/>
            <a:endCxn id="7" idx="2"/>
          </p:cNvCxnSpPr>
          <p:nvPr/>
        </p:nvCxnSpPr>
        <p:spPr>
          <a:xfrm flipH="1">
            <a:off x="4669830" y="5167782"/>
            <a:ext cx="754144" cy="534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6" idx="2"/>
            <a:endCxn id="7" idx="0"/>
          </p:cNvCxnSpPr>
          <p:nvPr/>
        </p:nvCxnSpPr>
        <p:spPr>
          <a:xfrm flipH="1">
            <a:off x="4669830" y="2105854"/>
            <a:ext cx="13769" cy="579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7" idx="2"/>
          </p:cNvCxnSpPr>
          <p:nvPr/>
        </p:nvCxnSpPr>
        <p:spPr>
          <a:xfrm flipH="1">
            <a:off x="4664032" y="5702046"/>
            <a:ext cx="5798" cy="563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684970" y="262960"/>
            <a:ext cx="12137" cy="335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3606" y="127868"/>
            <a:ext cx="2982501" cy="1917551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43755" y="631115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91935" y="1099359"/>
            <a:ext cx="442598" cy="384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719236" y="1099359"/>
            <a:ext cx="60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20203" y="591425"/>
            <a:ext cx="111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Capability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43755" y="1780822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86410" y="1548199"/>
            <a:ext cx="18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I/O to component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18267" y="169173"/>
            <a:ext cx="86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643755" y="618068"/>
            <a:ext cx="304249" cy="3042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182724" y="204541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composed by user</a:t>
            </a:r>
            <a:endParaRPr lang="en-US" sz="2400" dirty="0"/>
          </a:p>
        </p:txBody>
      </p:sp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51" name="Picture 50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0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616"/>
            <a:ext cx="7620000" cy="797726"/>
          </a:xfrm>
        </p:spPr>
        <p:txBody>
          <a:bodyPr/>
          <a:lstStyle/>
          <a:p>
            <a:r>
              <a:rPr lang="en-US" dirty="0" smtClean="0"/>
              <a:t>Project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922642"/>
          </a:xfrm>
        </p:spPr>
        <p:txBody>
          <a:bodyPr/>
          <a:lstStyle/>
          <a:p>
            <a:r>
              <a:rPr lang="en-US" dirty="0"/>
              <a:t>A previous MSE team has developed software for </a:t>
            </a:r>
            <a:r>
              <a:rPr lang="en-US" dirty="0" smtClean="0"/>
              <a:t>the CoBot</a:t>
            </a:r>
            <a:r>
              <a:rPr lang="en-US" dirty="0"/>
              <a:t>3</a:t>
            </a:r>
            <a:endParaRPr lang="en-US" dirty="0" smtClean="0"/>
          </a:p>
          <a:p>
            <a:r>
              <a:rPr lang="en-US" dirty="0" smtClean="0"/>
              <a:t>The system was meant to be used by educators to compose and execute high-level tasks with the robot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“Find Jane”, “Attend Poster session”</a:t>
            </a:r>
          </a:p>
          <a:p>
            <a:r>
              <a:rPr lang="en-US" dirty="0" smtClean="0"/>
              <a:t>The </a:t>
            </a:r>
            <a:r>
              <a:rPr lang="en-US" dirty="0"/>
              <a:t>system is unable to fulfill the goal of </a:t>
            </a:r>
            <a:r>
              <a:rPr lang="en-US" dirty="0" smtClean="0"/>
              <a:t>providing </a:t>
            </a:r>
            <a:r>
              <a:rPr lang="en-US" dirty="0"/>
              <a:t>an easy way to execute high-level </a:t>
            </a:r>
            <a:r>
              <a:rPr lang="en-US" dirty="0" smtClean="0"/>
              <a:t>tasks</a:t>
            </a:r>
            <a:endParaRPr lang="en-US" dirty="0"/>
          </a:p>
          <a:p>
            <a:r>
              <a:rPr lang="en-US" dirty="0" smtClean="0"/>
              <a:t>Our project goal is to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 </a:t>
            </a:r>
            <a:r>
              <a:rPr lang="en-US" dirty="0"/>
              <a:t>users to compose </a:t>
            </a:r>
            <a:r>
              <a:rPr lang="en-US" dirty="0" smtClean="0"/>
              <a:t>tasks in </a:t>
            </a:r>
            <a:r>
              <a:rPr lang="en-US" dirty="0"/>
              <a:t>an easy </a:t>
            </a:r>
            <a:r>
              <a:rPr lang="en-US" dirty="0" smtClean="0"/>
              <a:t>manner</a:t>
            </a:r>
          </a:p>
          <a:p>
            <a:pPr lvl="1"/>
            <a:r>
              <a:rPr lang="en-US" dirty="0" smtClean="0"/>
              <a:t>Provide developers a </a:t>
            </a:r>
            <a:r>
              <a:rPr lang="en-US" dirty="0"/>
              <a:t>way to </a:t>
            </a:r>
            <a:r>
              <a:rPr lang="en-US" dirty="0" smtClean="0"/>
              <a:t>add </a:t>
            </a:r>
            <a:r>
              <a:rPr lang="en-US" dirty="0"/>
              <a:t>or delete code </a:t>
            </a:r>
            <a:r>
              <a:rPr lang="en-US" dirty="0" smtClean="0"/>
              <a:t>to </a:t>
            </a:r>
            <a:r>
              <a:rPr lang="en-US" dirty="0"/>
              <a:t>utilize new hardware on </a:t>
            </a:r>
            <a:r>
              <a:rPr lang="en-US" dirty="0" err="1" smtClean="0"/>
              <a:t>CoBot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51630304"/>
              </p:ext>
            </p:extLst>
          </p:nvPr>
        </p:nvGraphicFramePr>
        <p:xfrm>
          <a:off x="146531" y="114802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448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rchStepThru (3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70569"/>
            <a:ext cx="4198529" cy="2855542"/>
          </a:xfrm>
          <a:prstGeom prst="rect">
            <a:avLst/>
          </a:prstGeom>
        </p:spPr>
      </p:pic>
      <p:pic>
        <p:nvPicPr>
          <p:cNvPr id="6" name="Picture 5" descr="ArchStepThru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78"/>
            <a:ext cx="8262131" cy="316843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098"/>
            <a:ext cx="7657445" cy="3604580"/>
          </a:xfrm>
          <a:prstGeom prst="rect">
            <a:avLst/>
          </a:prstGeom>
        </p:spPr>
      </p:pic>
      <p:pic>
        <p:nvPicPr>
          <p:cNvPr id="12" name="Picture 11" descr="ArchStepThru (3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0678"/>
            <a:ext cx="4198529" cy="285554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9" name="Picture 8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5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2089720" y="2645196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089995" y="3287099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090270" y="3968691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2971573" y="2645196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3603803" y="2645196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4274501" y="2670569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/>
          <p:cNvCxnSpPr>
            <a:stCxn id="47" idx="4"/>
            <a:endCxn id="48" idx="0"/>
          </p:cNvCxnSpPr>
          <p:nvPr/>
        </p:nvCxnSpPr>
        <p:spPr>
          <a:xfrm>
            <a:off x="2241845" y="2949481"/>
            <a:ext cx="275" cy="337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8" idx="4"/>
            <a:endCxn id="49" idx="0"/>
          </p:cNvCxnSpPr>
          <p:nvPr/>
        </p:nvCxnSpPr>
        <p:spPr>
          <a:xfrm>
            <a:off x="2242120" y="3591384"/>
            <a:ext cx="275" cy="37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63" idx="4"/>
            <a:endCxn id="50" idx="0"/>
          </p:cNvCxnSpPr>
          <p:nvPr/>
        </p:nvCxnSpPr>
        <p:spPr>
          <a:xfrm flipH="1">
            <a:off x="3123698" y="2015549"/>
            <a:ext cx="300705" cy="62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3" idx="4"/>
            <a:endCxn id="51" idx="0"/>
          </p:cNvCxnSpPr>
          <p:nvPr/>
        </p:nvCxnSpPr>
        <p:spPr>
          <a:xfrm>
            <a:off x="3424403" y="2015549"/>
            <a:ext cx="331525" cy="62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3" idx="4"/>
            <a:endCxn id="53" idx="0"/>
          </p:cNvCxnSpPr>
          <p:nvPr/>
        </p:nvCxnSpPr>
        <p:spPr>
          <a:xfrm>
            <a:off x="3424403" y="2015549"/>
            <a:ext cx="1002223" cy="655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0" idx="4"/>
          </p:cNvCxnSpPr>
          <p:nvPr/>
        </p:nvCxnSpPr>
        <p:spPr>
          <a:xfrm>
            <a:off x="3123698" y="2949481"/>
            <a:ext cx="294906" cy="208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1" idx="4"/>
          </p:cNvCxnSpPr>
          <p:nvPr/>
        </p:nvCxnSpPr>
        <p:spPr>
          <a:xfrm flipH="1">
            <a:off x="3418604" y="2949481"/>
            <a:ext cx="337324" cy="208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3" idx="4"/>
          </p:cNvCxnSpPr>
          <p:nvPr/>
        </p:nvCxnSpPr>
        <p:spPr>
          <a:xfrm flipH="1">
            <a:off x="3424402" y="2974854"/>
            <a:ext cx="1002224" cy="2056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272278" y="981452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3272278" y="1711264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Straight Arrow Connector 63"/>
          <p:cNvCxnSpPr>
            <a:stCxn id="62" idx="4"/>
            <a:endCxn id="63" idx="0"/>
          </p:cNvCxnSpPr>
          <p:nvPr/>
        </p:nvCxnSpPr>
        <p:spPr>
          <a:xfrm>
            <a:off x="3424403" y="1285737"/>
            <a:ext cx="0" cy="425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47" idx="0"/>
          </p:cNvCxnSpPr>
          <p:nvPr/>
        </p:nvCxnSpPr>
        <p:spPr>
          <a:xfrm flipH="1">
            <a:off x="2241845" y="2015237"/>
            <a:ext cx="1182558" cy="6299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9" idx="4"/>
          </p:cNvCxnSpPr>
          <p:nvPr/>
        </p:nvCxnSpPr>
        <p:spPr>
          <a:xfrm>
            <a:off x="2242395" y="4272976"/>
            <a:ext cx="1182007" cy="758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62" idx="0"/>
          </p:cNvCxnSpPr>
          <p:nvPr/>
        </p:nvCxnSpPr>
        <p:spPr>
          <a:xfrm>
            <a:off x="3418604" y="428946"/>
            <a:ext cx="5799" cy="552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258868" y="783818"/>
            <a:ext cx="3129643" cy="477389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785135" y="129720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337672" y="1204590"/>
            <a:ext cx="202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Executed Capability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785135" y="3375564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3872" y="2992303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Already Executed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459647" y="835258"/>
            <a:ext cx="86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5785410" y="1917138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6343872" y="1727193"/>
            <a:ext cx="201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Executing</a:t>
            </a:r>
          </a:p>
          <a:p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5785135" y="2470092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337672" y="2345972"/>
            <a:ext cx="162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Executed </a:t>
            </a:r>
          </a:p>
          <a:p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337672" y="3599094"/>
            <a:ext cx="201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Executing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6343872" y="4218965"/>
            <a:ext cx="16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Executed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5785135" y="3911629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785410" y="4540302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785410" y="5031633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350764" y="4846967"/>
            <a:ext cx="140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Input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50764" y="515757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Output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5798363" y="5366084"/>
            <a:ext cx="390778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407820" y="5046976"/>
            <a:ext cx="5799" cy="55250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61613" y="5216299"/>
            <a:ext cx="259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Task </a:t>
            </a:r>
            <a:r>
              <a:rPr lang="en-US" dirty="0" smtClean="0"/>
              <a:t>resolved by system</a:t>
            </a:r>
            <a:endParaRPr lang="en-US" dirty="0"/>
          </a:p>
        </p:txBody>
      </p:sp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44" name="Picture 43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4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egend_slide_2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8" y="3994823"/>
            <a:ext cx="4042875" cy="2758900"/>
          </a:xfrm>
          <a:prstGeom prst="rect">
            <a:avLst/>
          </a:prstGeom>
        </p:spPr>
      </p:pic>
      <p:pic>
        <p:nvPicPr>
          <p:cNvPr id="9" name="Picture 8" descr="slid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8" y="226416"/>
            <a:ext cx="7335562" cy="3623943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1" name="Picture 10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2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884398" y="793952"/>
            <a:ext cx="3467446" cy="477389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53823" y="138981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224071" y="1297200"/>
            <a:ext cx="202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Executed Capability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353823" y="3468174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230271" y="3084913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Already Executed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028335" y="927868"/>
            <a:ext cx="86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5354098" y="2009748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6230271" y="1819803"/>
            <a:ext cx="201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Executing</a:t>
            </a:r>
          </a:p>
          <a:p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5353823" y="2562702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224071" y="2438582"/>
            <a:ext cx="162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Executed </a:t>
            </a:r>
          </a:p>
          <a:p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224071" y="3691704"/>
            <a:ext cx="201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Executing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6230271" y="4311575"/>
            <a:ext cx="16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Executed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5353823" y="4004239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354098" y="4632912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354098" y="5124243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237163" y="4939577"/>
            <a:ext cx="140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Input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53352" y="5157573"/>
            <a:ext cx="1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Output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5354098" y="5383954"/>
            <a:ext cx="415911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1857669" y="2722815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1857944" y="3364718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1858219" y="404631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2739522" y="2722815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3371752" y="2722815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4042450" y="2748188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1" name="Straight Arrow Connector 110"/>
          <p:cNvCxnSpPr>
            <a:stCxn id="105" idx="4"/>
            <a:endCxn id="106" idx="0"/>
          </p:cNvCxnSpPr>
          <p:nvPr/>
        </p:nvCxnSpPr>
        <p:spPr>
          <a:xfrm>
            <a:off x="2009794" y="3027100"/>
            <a:ext cx="275" cy="337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106" idx="4"/>
            <a:endCxn id="107" idx="0"/>
          </p:cNvCxnSpPr>
          <p:nvPr/>
        </p:nvCxnSpPr>
        <p:spPr>
          <a:xfrm>
            <a:off x="2010069" y="3669003"/>
            <a:ext cx="275" cy="37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20" idx="4"/>
            <a:endCxn id="108" idx="0"/>
          </p:cNvCxnSpPr>
          <p:nvPr/>
        </p:nvCxnSpPr>
        <p:spPr>
          <a:xfrm flipH="1">
            <a:off x="2891647" y="2093168"/>
            <a:ext cx="300705" cy="62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20" idx="4"/>
            <a:endCxn id="109" idx="0"/>
          </p:cNvCxnSpPr>
          <p:nvPr/>
        </p:nvCxnSpPr>
        <p:spPr>
          <a:xfrm>
            <a:off x="3192352" y="2093168"/>
            <a:ext cx="331525" cy="62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0" idx="4"/>
            <a:endCxn id="110" idx="0"/>
          </p:cNvCxnSpPr>
          <p:nvPr/>
        </p:nvCxnSpPr>
        <p:spPr>
          <a:xfrm>
            <a:off x="3192352" y="2093168"/>
            <a:ext cx="1002223" cy="655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08" idx="4"/>
          </p:cNvCxnSpPr>
          <p:nvPr/>
        </p:nvCxnSpPr>
        <p:spPr>
          <a:xfrm>
            <a:off x="2891647" y="3027100"/>
            <a:ext cx="294906" cy="208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09" idx="4"/>
          </p:cNvCxnSpPr>
          <p:nvPr/>
        </p:nvCxnSpPr>
        <p:spPr>
          <a:xfrm flipH="1">
            <a:off x="3186553" y="3027100"/>
            <a:ext cx="337324" cy="208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0" idx="4"/>
          </p:cNvCxnSpPr>
          <p:nvPr/>
        </p:nvCxnSpPr>
        <p:spPr>
          <a:xfrm flipH="1">
            <a:off x="3192351" y="3052473"/>
            <a:ext cx="1002224" cy="2056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3040227" y="1059071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3040227" y="1788883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1" name="Straight Arrow Connector 120"/>
          <p:cNvCxnSpPr>
            <a:stCxn id="119" idx="4"/>
            <a:endCxn id="120" idx="0"/>
          </p:cNvCxnSpPr>
          <p:nvPr/>
        </p:nvCxnSpPr>
        <p:spPr>
          <a:xfrm>
            <a:off x="3192352" y="1363356"/>
            <a:ext cx="0" cy="425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105" idx="0"/>
          </p:cNvCxnSpPr>
          <p:nvPr/>
        </p:nvCxnSpPr>
        <p:spPr>
          <a:xfrm flipH="1">
            <a:off x="2009794" y="2092856"/>
            <a:ext cx="1182558" cy="6299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07" idx="4"/>
          </p:cNvCxnSpPr>
          <p:nvPr/>
        </p:nvCxnSpPr>
        <p:spPr>
          <a:xfrm>
            <a:off x="2010344" y="4350595"/>
            <a:ext cx="1182007" cy="758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endCxn id="119" idx="0"/>
          </p:cNvCxnSpPr>
          <p:nvPr/>
        </p:nvCxnSpPr>
        <p:spPr>
          <a:xfrm>
            <a:off x="3186553" y="506565"/>
            <a:ext cx="5799" cy="552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175769" y="5124595"/>
            <a:ext cx="5799" cy="55250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261613" y="5216299"/>
            <a:ext cx="2255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Sequential Execution</a:t>
            </a:r>
            <a:endParaRPr lang="en-US" dirty="0"/>
          </a:p>
        </p:txBody>
      </p:sp>
      <p:sp>
        <p:nvSpPr>
          <p:cNvPr id="4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45" name="Picture 44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6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67"/>
            <a:ext cx="8398299" cy="2758416"/>
          </a:xfrm>
          <a:prstGeom prst="rect">
            <a:avLst/>
          </a:prstGeom>
        </p:spPr>
      </p:pic>
      <p:pic>
        <p:nvPicPr>
          <p:cNvPr id="6" name="Picture 5" descr="legend_slide_4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5" y="3426951"/>
            <a:ext cx="4578718" cy="307198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1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gend_slide_4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6951"/>
            <a:ext cx="4578718" cy="3071984"/>
          </a:xfrm>
          <a:prstGeom prst="rect">
            <a:avLst/>
          </a:prstGeom>
        </p:spPr>
      </p:pic>
      <p:pic>
        <p:nvPicPr>
          <p:cNvPr id="9" name="Picture 8" descr="slide4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" y="343043"/>
            <a:ext cx="8314236" cy="2843799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1" name="Picture 10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819273" y="778349"/>
            <a:ext cx="3466024" cy="477389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71330" y="1322542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241578" y="1233784"/>
            <a:ext cx="202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Executed Capability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371330" y="3400906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247778" y="3017645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Already Executed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045842" y="860600"/>
            <a:ext cx="86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5371605" y="194248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6241578" y="1687931"/>
            <a:ext cx="204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Currently Executing</a:t>
            </a:r>
          </a:p>
          <a:p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5371330" y="2495434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241578" y="2371314"/>
            <a:ext cx="162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Executed </a:t>
            </a:r>
          </a:p>
          <a:p>
            <a:r>
              <a:rPr lang="en-US" dirty="0" smtClean="0"/>
              <a:t>Capability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267272" y="3632365"/>
            <a:ext cx="201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Currently Executing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6247778" y="4244307"/>
            <a:ext cx="16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Executed</a:t>
            </a:r>
          </a:p>
          <a:p>
            <a:r>
              <a:rPr lang="en-US" dirty="0" smtClean="0"/>
              <a:t>I/O to capability </a:t>
            </a:r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5371330" y="3936971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371605" y="4565644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371605" y="5056975"/>
            <a:ext cx="3907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254670" y="4872309"/>
            <a:ext cx="140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Input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54670" y="518291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Output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5384558" y="5391426"/>
            <a:ext cx="390778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854125" y="270901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1854400" y="3350913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1854675" y="4032505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735978" y="270901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368208" y="2709010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4038906" y="2734383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/>
          <p:cNvCxnSpPr>
            <a:stCxn id="44" idx="4"/>
            <a:endCxn id="45" idx="0"/>
          </p:cNvCxnSpPr>
          <p:nvPr/>
        </p:nvCxnSpPr>
        <p:spPr>
          <a:xfrm>
            <a:off x="2006250" y="3013295"/>
            <a:ext cx="275" cy="337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46" idx="0"/>
          </p:cNvCxnSpPr>
          <p:nvPr/>
        </p:nvCxnSpPr>
        <p:spPr>
          <a:xfrm>
            <a:off x="2006525" y="3655198"/>
            <a:ext cx="275" cy="37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0" idx="4"/>
            <a:endCxn id="47" idx="0"/>
          </p:cNvCxnSpPr>
          <p:nvPr/>
        </p:nvCxnSpPr>
        <p:spPr>
          <a:xfrm flipH="1">
            <a:off x="2888103" y="2079363"/>
            <a:ext cx="300705" cy="62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60" idx="4"/>
            <a:endCxn id="48" idx="0"/>
          </p:cNvCxnSpPr>
          <p:nvPr/>
        </p:nvCxnSpPr>
        <p:spPr>
          <a:xfrm>
            <a:off x="3188808" y="2079363"/>
            <a:ext cx="331525" cy="629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60" idx="4"/>
            <a:endCxn id="49" idx="0"/>
          </p:cNvCxnSpPr>
          <p:nvPr/>
        </p:nvCxnSpPr>
        <p:spPr>
          <a:xfrm>
            <a:off x="3188808" y="2079363"/>
            <a:ext cx="1002223" cy="655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7" idx="4"/>
          </p:cNvCxnSpPr>
          <p:nvPr/>
        </p:nvCxnSpPr>
        <p:spPr>
          <a:xfrm>
            <a:off x="2888103" y="3013295"/>
            <a:ext cx="294906" cy="208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8" idx="4"/>
          </p:cNvCxnSpPr>
          <p:nvPr/>
        </p:nvCxnSpPr>
        <p:spPr>
          <a:xfrm flipH="1">
            <a:off x="3183009" y="3013295"/>
            <a:ext cx="337324" cy="208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9" idx="4"/>
          </p:cNvCxnSpPr>
          <p:nvPr/>
        </p:nvCxnSpPr>
        <p:spPr>
          <a:xfrm flipH="1">
            <a:off x="3188807" y="3038668"/>
            <a:ext cx="1002224" cy="2056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3036683" y="1045266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036683" y="1775078"/>
            <a:ext cx="304249" cy="3042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Arrow Connector 60"/>
          <p:cNvCxnSpPr>
            <a:stCxn id="59" idx="4"/>
            <a:endCxn id="60" idx="0"/>
          </p:cNvCxnSpPr>
          <p:nvPr/>
        </p:nvCxnSpPr>
        <p:spPr>
          <a:xfrm>
            <a:off x="3188808" y="1349551"/>
            <a:ext cx="0" cy="425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44" idx="0"/>
          </p:cNvCxnSpPr>
          <p:nvPr/>
        </p:nvCxnSpPr>
        <p:spPr>
          <a:xfrm flipH="1">
            <a:off x="2006250" y="2079051"/>
            <a:ext cx="1182558" cy="6299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6" idx="4"/>
          </p:cNvCxnSpPr>
          <p:nvPr/>
        </p:nvCxnSpPr>
        <p:spPr>
          <a:xfrm>
            <a:off x="2006800" y="4336790"/>
            <a:ext cx="1182007" cy="758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59" idx="0"/>
          </p:cNvCxnSpPr>
          <p:nvPr/>
        </p:nvCxnSpPr>
        <p:spPr>
          <a:xfrm>
            <a:off x="3183009" y="492760"/>
            <a:ext cx="5799" cy="552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172225" y="5110790"/>
            <a:ext cx="5799" cy="55250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61613" y="5216299"/>
            <a:ext cx="196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Parallel Execution</a:t>
            </a:r>
            <a:endParaRPr lang="en-US" dirty="0"/>
          </a:p>
        </p:txBody>
      </p:sp>
      <p:sp>
        <p:nvSpPr>
          <p:cNvPr id="6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86" name="Picture 8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gend_slide_4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6" y="3552319"/>
            <a:ext cx="4578718" cy="3071984"/>
          </a:xfrm>
          <a:prstGeom prst="rect">
            <a:avLst/>
          </a:prstGeom>
        </p:spPr>
      </p:pic>
      <p:pic>
        <p:nvPicPr>
          <p:cNvPr id="5" name="Picture 4" descr="slide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7" y="123319"/>
            <a:ext cx="7950200" cy="3429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4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gend_slide_4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29652"/>
            <a:ext cx="4578718" cy="3071984"/>
          </a:xfrm>
          <a:prstGeom prst="rect">
            <a:avLst/>
          </a:prstGeom>
        </p:spPr>
      </p:pic>
      <p:pic>
        <p:nvPicPr>
          <p:cNvPr id="5" name="Picture 4" descr="slide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54"/>
            <a:ext cx="8457237" cy="23197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0" name="Picture 9" descr="my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2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we-robot-confer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9236"/>
            <a:ext cx="8357887" cy="26775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37886" y="4915515"/>
            <a:ext cx="7620000" cy="797726"/>
          </a:xfrm>
        </p:spPr>
        <p:txBody>
          <a:bodyPr/>
          <a:lstStyle/>
          <a:p>
            <a:pPr algn="r"/>
            <a:r>
              <a:rPr lang="en-US" dirty="0" smtClean="0"/>
              <a:t>Where We Are…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1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Architectural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Event-based communication</a:t>
            </a:r>
          </a:p>
          <a:p>
            <a:pPr lvl="1"/>
            <a:r>
              <a:rPr lang="en-US" dirty="0" smtClean="0"/>
              <a:t>Affects performance and reliability negatively, but promotes </a:t>
            </a:r>
            <a:r>
              <a:rPr lang="en-US" dirty="0" err="1" smtClean="0"/>
              <a:t>interruptability</a:t>
            </a:r>
            <a:r>
              <a:rPr lang="en-US" dirty="0" smtClean="0"/>
              <a:t> and parallel/sequential task I/O</a:t>
            </a:r>
          </a:p>
          <a:p>
            <a:r>
              <a:rPr lang="en-US" dirty="0" smtClean="0"/>
              <a:t>Flatten the DAG before execution</a:t>
            </a:r>
          </a:p>
          <a:p>
            <a:pPr lvl="1"/>
            <a:r>
              <a:rPr lang="en-US" dirty="0" smtClean="0"/>
              <a:t>Improves performance, but loses task context</a:t>
            </a:r>
          </a:p>
          <a:p>
            <a:r>
              <a:rPr lang="en-US" dirty="0" smtClean="0"/>
              <a:t>Use of  thread pool</a:t>
            </a:r>
          </a:p>
          <a:p>
            <a:pPr lvl="1"/>
            <a:r>
              <a:rPr lang="en-US" dirty="0" smtClean="0"/>
              <a:t>Central location for creating threads, assigning IDs. Improves performance</a:t>
            </a:r>
          </a:p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Architectural </a:t>
            </a:r>
            <a:r>
              <a:rPr lang="en-US" dirty="0" smtClean="0"/>
              <a:t>Decisions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Singular Task Executor</a:t>
            </a:r>
          </a:p>
          <a:p>
            <a:pPr lvl="1"/>
            <a:r>
              <a:rPr lang="en-US" dirty="0" smtClean="0"/>
              <a:t>Decouples user view (separate controller for it) and can manage tasks. Promotes sequential/parallel tasks and I/O, error-reporting as well as </a:t>
            </a:r>
            <a:r>
              <a:rPr lang="en-US" dirty="0" err="1" smtClean="0"/>
              <a:t>interruptibility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Separate priority queues</a:t>
            </a:r>
          </a:p>
          <a:p>
            <a:pPr lvl="1"/>
            <a:r>
              <a:rPr lang="en-US" dirty="0" smtClean="0"/>
              <a:t>To promote </a:t>
            </a:r>
            <a:r>
              <a:rPr lang="en-US" dirty="0" err="1" smtClean="0"/>
              <a:t>interruptibility</a:t>
            </a:r>
            <a:r>
              <a:rPr lang="en-US" dirty="0" smtClean="0"/>
              <a:t> and reliability(error-handling), but decreases performance due to more polling required</a:t>
            </a:r>
          </a:p>
          <a:p>
            <a:r>
              <a:rPr lang="en-US" dirty="0" smtClean="0"/>
              <a:t>Heartbeat mechanism</a:t>
            </a:r>
          </a:p>
          <a:p>
            <a:pPr lvl="1"/>
            <a:r>
              <a:rPr lang="en-US" dirty="0" smtClean="0"/>
              <a:t>To increase reliability of capabilities (error</a:t>
            </a:r>
            <a:r>
              <a:rPr lang="en-US" dirty="0"/>
              <a:t>-</a:t>
            </a:r>
            <a:r>
              <a:rPr lang="en-US" dirty="0" smtClean="0"/>
              <a:t>reporting). This decreases performance 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8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797703"/>
            <a:ext cx="3689797" cy="2600340"/>
          </a:xfrm>
        </p:spPr>
        <p:txBody>
          <a:bodyPr>
            <a:normAutofit/>
          </a:bodyPr>
          <a:lstStyle/>
          <a:p>
            <a:r>
              <a:rPr lang="en-US" dirty="0" smtClean="0"/>
              <a:t>Variety of tasks with I/O</a:t>
            </a:r>
          </a:p>
          <a:p>
            <a:r>
              <a:rPr lang="en-US" dirty="0" smtClean="0"/>
              <a:t>Interrupt a task </a:t>
            </a:r>
          </a:p>
          <a:p>
            <a:r>
              <a:rPr lang="en-US" dirty="0" smtClean="0"/>
              <a:t>Inform user about error</a:t>
            </a:r>
          </a:p>
          <a:p>
            <a:r>
              <a:rPr lang="en-US" dirty="0" smtClean="0"/>
              <a:t>Allow capability addition</a:t>
            </a:r>
          </a:p>
          <a:p>
            <a:r>
              <a:rPr lang="en-US" dirty="0" smtClean="0"/>
              <a:t>Not frustrating (performance)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7434" y="2374198"/>
            <a:ext cx="3228606" cy="3148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/>
              <a:t>Event Based Communication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Flatten the DAG</a:t>
            </a:r>
          </a:p>
          <a:p>
            <a:pPr>
              <a:buFont typeface="Arial"/>
              <a:buChar char="•"/>
            </a:pPr>
            <a:r>
              <a:rPr lang="en-US" dirty="0" smtClean="0"/>
              <a:t>Thread Pool</a:t>
            </a:r>
          </a:p>
          <a:p>
            <a:pPr>
              <a:buFont typeface="Arial"/>
              <a:buChar char="•"/>
            </a:pPr>
            <a:r>
              <a:rPr lang="en-US" dirty="0"/>
              <a:t>Singular Task </a:t>
            </a:r>
            <a:r>
              <a:rPr lang="en-US" dirty="0" smtClean="0"/>
              <a:t>Executor</a:t>
            </a:r>
          </a:p>
          <a:p>
            <a:pPr>
              <a:buFont typeface="Arial"/>
              <a:buChar char="•"/>
            </a:pPr>
            <a:r>
              <a:rPr lang="en-US" dirty="0"/>
              <a:t>Separate priority </a:t>
            </a:r>
            <a:r>
              <a:rPr lang="en-US" dirty="0" smtClean="0"/>
              <a:t>queues</a:t>
            </a:r>
          </a:p>
          <a:p>
            <a:pPr>
              <a:buFont typeface="Arial"/>
              <a:buChar char="•"/>
            </a:pPr>
            <a:r>
              <a:rPr lang="en-US" dirty="0"/>
              <a:t>Heartbeat mechanism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16200000" flipH="1" flipV="1">
            <a:off x="3969290" y="376904"/>
            <a:ext cx="423506" cy="4556153"/>
          </a:xfrm>
          <a:prstGeom prst="bentConnector3">
            <a:avLst>
              <a:gd name="adj1" fmla="val -53978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2954244" y="2866734"/>
            <a:ext cx="2374438" cy="695146"/>
          </a:xfrm>
          <a:prstGeom prst="bentConnector3">
            <a:avLst>
              <a:gd name="adj1" fmla="val 267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56243" y="1648404"/>
            <a:ext cx="213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 Goals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3038" y="1648404"/>
            <a:ext cx="144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Decisions</a:t>
            </a:r>
            <a:endParaRPr lang="en-US" sz="24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2" name="Picture 11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0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797703"/>
            <a:ext cx="3689797" cy="2600340"/>
          </a:xfrm>
        </p:spPr>
        <p:txBody>
          <a:bodyPr>
            <a:normAutofit/>
          </a:bodyPr>
          <a:lstStyle/>
          <a:p>
            <a:r>
              <a:rPr lang="en-US" dirty="0" smtClean="0"/>
              <a:t>Variety of tasks with I/O</a:t>
            </a:r>
          </a:p>
          <a:p>
            <a:r>
              <a:rPr lang="en-US" dirty="0" smtClean="0"/>
              <a:t>Interrupt a task </a:t>
            </a:r>
          </a:p>
          <a:p>
            <a:r>
              <a:rPr lang="en-US" dirty="0" smtClean="0"/>
              <a:t>Inform user about error</a:t>
            </a:r>
          </a:p>
          <a:p>
            <a:r>
              <a:rPr lang="en-US" dirty="0" smtClean="0"/>
              <a:t>Allow capability addition</a:t>
            </a:r>
          </a:p>
          <a:p>
            <a:r>
              <a:rPr lang="en-US" dirty="0" smtClean="0"/>
              <a:t>Not frustrating (performance)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7433" y="2374198"/>
            <a:ext cx="3293731" cy="3148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/>
              <a:t>Event Based Communication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Flatten the DAG</a:t>
            </a:r>
          </a:p>
          <a:p>
            <a:pPr>
              <a:buFont typeface="Arial"/>
              <a:buChar char="•"/>
            </a:pPr>
            <a:r>
              <a:rPr lang="en-US" dirty="0" smtClean="0"/>
              <a:t>Thread Pool</a:t>
            </a:r>
          </a:p>
          <a:p>
            <a:pPr>
              <a:buFont typeface="Arial"/>
              <a:buChar char="•"/>
            </a:pPr>
            <a:r>
              <a:rPr lang="en-US" dirty="0"/>
              <a:t>Singular Task </a:t>
            </a:r>
            <a:r>
              <a:rPr lang="en-US" dirty="0" smtClean="0"/>
              <a:t>Executor</a:t>
            </a:r>
          </a:p>
          <a:p>
            <a:pPr>
              <a:buFont typeface="Arial"/>
              <a:buChar char="•"/>
            </a:pPr>
            <a:r>
              <a:rPr lang="en-US" dirty="0"/>
              <a:t>Separate priority </a:t>
            </a:r>
            <a:r>
              <a:rPr lang="en-US" dirty="0" smtClean="0"/>
              <a:t>queues</a:t>
            </a:r>
          </a:p>
          <a:p>
            <a:pPr>
              <a:buFont typeface="Arial"/>
              <a:buChar char="•"/>
            </a:pPr>
            <a:r>
              <a:rPr lang="en-US" dirty="0"/>
              <a:t>Heartbeat mechanism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51" name="Elbow Connector 50"/>
          <p:cNvCxnSpPr/>
          <p:nvPr/>
        </p:nvCxnSpPr>
        <p:spPr>
          <a:xfrm rot="10800000" flipV="1">
            <a:off x="2829999" y="3318719"/>
            <a:ext cx="2402047" cy="1477214"/>
          </a:xfrm>
          <a:prstGeom prst="bentConnector3">
            <a:avLst>
              <a:gd name="adj1" fmla="val 9195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56243" y="1648404"/>
            <a:ext cx="213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 Goals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3038" y="1648404"/>
            <a:ext cx="144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Decisions</a:t>
            </a:r>
            <a:endParaRPr lang="en-US" sz="24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1" name="Picture 10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6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797703"/>
            <a:ext cx="3689797" cy="2600340"/>
          </a:xfrm>
        </p:spPr>
        <p:txBody>
          <a:bodyPr>
            <a:normAutofit/>
          </a:bodyPr>
          <a:lstStyle/>
          <a:p>
            <a:r>
              <a:rPr lang="en-US" dirty="0" smtClean="0"/>
              <a:t>Variety of tasks with I/O</a:t>
            </a:r>
          </a:p>
          <a:p>
            <a:r>
              <a:rPr lang="en-US" dirty="0" smtClean="0"/>
              <a:t>Interrupt a task </a:t>
            </a:r>
          </a:p>
          <a:p>
            <a:r>
              <a:rPr lang="en-US" dirty="0" smtClean="0"/>
              <a:t>Inform user about error</a:t>
            </a:r>
          </a:p>
          <a:p>
            <a:r>
              <a:rPr lang="en-US" dirty="0" smtClean="0"/>
              <a:t>Allow capability addition</a:t>
            </a:r>
          </a:p>
          <a:p>
            <a:r>
              <a:rPr lang="en-US" dirty="0" smtClean="0"/>
              <a:t>Not frustrating (performance)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7433" y="2374198"/>
            <a:ext cx="3293731" cy="3148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/>
              <a:t>Event Based Communication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Flatten the DAG</a:t>
            </a:r>
          </a:p>
          <a:p>
            <a:pPr>
              <a:buFont typeface="Arial"/>
              <a:buChar char="•"/>
            </a:pPr>
            <a:r>
              <a:rPr lang="en-US" dirty="0" smtClean="0"/>
              <a:t>Thread Pool</a:t>
            </a:r>
          </a:p>
          <a:p>
            <a:pPr>
              <a:buFont typeface="Arial"/>
              <a:buChar char="•"/>
            </a:pPr>
            <a:r>
              <a:rPr lang="en-US" dirty="0"/>
              <a:t>Singular Task </a:t>
            </a:r>
            <a:r>
              <a:rPr lang="en-US" dirty="0" smtClean="0"/>
              <a:t>Executor</a:t>
            </a:r>
          </a:p>
          <a:p>
            <a:pPr>
              <a:buFont typeface="Arial"/>
              <a:buChar char="•"/>
            </a:pPr>
            <a:r>
              <a:rPr lang="en-US" dirty="0"/>
              <a:t>Separate priority </a:t>
            </a:r>
            <a:r>
              <a:rPr lang="en-US" dirty="0" smtClean="0"/>
              <a:t>queues</a:t>
            </a:r>
          </a:p>
          <a:p>
            <a:pPr>
              <a:buFont typeface="Arial"/>
              <a:buChar char="•"/>
            </a:pPr>
            <a:r>
              <a:rPr lang="en-US" dirty="0"/>
              <a:t>Heartbeat mechanism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54" name="Elbow Connector 53"/>
          <p:cNvCxnSpPr/>
          <p:nvPr/>
        </p:nvCxnSpPr>
        <p:spPr>
          <a:xfrm rot="10800000" flipV="1">
            <a:off x="2852019" y="3809342"/>
            <a:ext cx="2402049" cy="1201099"/>
          </a:xfrm>
          <a:prstGeom prst="bentConnector3">
            <a:avLst>
              <a:gd name="adj1" fmla="val 4023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56243" y="1648404"/>
            <a:ext cx="213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 Goals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3038" y="1648404"/>
            <a:ext cx="144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Decisions</a:t>
            </a:r>
            <a:endParaRPr lang="en-US" sz="24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1" name="Picture 10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7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797703"/>
            <a:ext cx="3689797" cy="2600340"/>
          </a:xfrm>
        </p:spPr>
        <p:txBody>
          <a:bodyPr>
            <a:normAutofit/>
          </a:bodyPr>
          <a:lstStyle/>
          <a:p>
            <a:r>
              <a:rPr lang="en-US" dirty="0" smtClean="0"/>
              <a:t>Variety of tasks with I/O</a:t>
            </a:r>
          </a:p>
          <a:p>
            <a:r>
              <a:rPr lang="en-US" dirty="0" smtClean="0"/>
              <a:t>Interrupt a task </a:t>
            </a:r>
          </a:p>
          <a:p>
            <a:r>
              <a:rPr lang="en-US" dirty="0" smtClean="0"/>
              <a:t>Inform user about error</a:t>
            </a:r>
          </a:p>
          <a:p>
            <a:r>
              <a:rPr lang="en-US" dirty="0" smtClean="0"/>
              <a:t>Allow capability addition</a:t>
            </a:r>
          </a:p>
          <a:p>
            <a:r>
              <a:rPr lang="en-US" dirty="0" smtClean="0"/>
              <a:t>Not frustrating (performance)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7433" y="2374198"/>
            <a:ext cx="3358857" cy="3148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/>
              <a:t>Event Based Communication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Flatten the DAG</a:t>
            </a:r>
          </a:p>
          <a:p>
            <a:pPr>
              <a:buFont typeface="Arial"/>
              <a:buChar char="•"/>
            </a:pPr>
            <a:r>
              <a:rPr lang="en-US" dirty="0" smtClean="0"/>
              <a:t>Thread Pool</a:t>
            </a:r>
          </a:p>
          <a:p>
            <a:pPr>
              <a:buFont typeface="Arial"/>
              <a:buChar char="•"/>
            </a:pPr>
            <a:r>
              <a:rPr lang="en-US" dirty="0"/>
              <a:t>Singular Task </a:t>
            </a:r>
            <a:r>
              <a:rPr lang="en-US" dirty="0" smtClean="0"/>
              <a:t>Executor</a:t>
            </a:r>
          </a:p>
          <a:p>
            <a:pPr>
              <a:buFont typeface="Arial"/>
              <a:buChar char="•"/>
            </a:pPr>
            <a:r>
              <a:rPr lang="en-US" dirty="0"/>
              <a:t>Separate priority </a:t>
            </a:r>
            <a:r>
              <a:rPr lang="en-US" dirty="0" smtClean="0"/>
              <a:t>queues</a:t>
            </a:r>
          </a:p>
          <a:p>
            <a:pPr>
              <a:buFont typeface="Arial"/>
              <a:buChar char="•"/>
            </a:pPr>
            <a:r>
              <a:rPr lang="en-US" dirty="0"/>
              <a:t>Heartbeat mechanism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048775" y="2899205"/>
            <a:ext cx="1242438" cy="1283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916776" y="3396211"/>
            <a:ext cx="2374437" cy="786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676044" y="3851801"/>
            <a:ext cx="1615169" cy="331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56243" y="1648404"/>
            <a:ext cx="213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 Goals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3038" y="1648404"/>
            <a:ext cx="144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Decisions</a:t>
            </a:r>
            <a:endParaRPr lang="en-US" sz="240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3" name="Picture 12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797703"/>
            <a:ext cx="3689797" cy="2600340"/>
          </a:xfrm>
        </p:spPr>
        <p:txBody>
          <a:bodyPr>
            <a:normAutofit/>
          </a:bodyPr>
          <a:lstStyle/>
          <a:p>
            <a:r>
              <a:rPr lang="en-US" dirty="0" smtClean="0"/>
              <a:t>Variety of tasks with I/O</a:t>
            </a:r>
          </a:p>
          <a:p>
            <a:r>
              <a:rPr lang="en-US" dirty="0" smtClean="0"/>
              <a:t>Interrupt a task </a:t>
            </a:r>
          </a:p>
          <a:p>
            <a:r>
              <a:rPr lang="en-US" dirty="0" smtClean="0"/>
              <a:t>Inform user about error</a:t>
            </a:r>
          </a:p>
          <a:p>
            <a:r>
              <a:rPr lang="en-US" dirty="0" smtClean="0"/>
              <a:t>Allow capability addition</a:t>
            </a:r>
          </a:p>
          <a:p>
            <a:r>
              <a:rPr lang="en-US" dirty="0" smtClean="0"/>
              <a:t>Not frustrating (performance)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16961" y="2374198"/>
            <a:ext cx="3451641" cy="3148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/>
              <a:t>Event Based Communication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Flatten the DAG</a:t>
            </a:r>
          </a:p>
          <a:p>
            <a:pPr>
              <a:buFont typeface="Arial"/>
              <a:buChar char="•"/>
            </a:pPr>
            <a:r>
              <a:rPr lang="en-US" dirty="0" smtClean="0"/>
              <a:t>Thread Pool</a:t>
            </a:r>
          </a:p>
          <a:p>
            <a:pPr>
              <a:buFont typeface="Arial"/>
              <a:buChar char="•"/>
            </a:pPr>
            <a:r>
              <a:rPr lang="en-US" dirty="0"/>
              <a:t>Singular Task </a:t>
            </a:r>
            <a:r>
              <a:rPr lang="en-US" dirty="0" smtClean="0"/>
              <a:t>Executor</a:t>
            </a:r>
          </a:p>
          <a:p>
            <a:pPr>
              <a:buFont typeface="Arial"/>
              <a:buChar char="•"/>
            </a:pPr>
            <a:r>
              <a:rPr lang="en-US" dirty="0"/>
              <a:t>Separate priority </a:t>
            </a:r>
            <a:r>
              <a:rPr lang="en-US" dirty="0" smtClean="0"/>
              <a:t>queues</a:t>
            </a:r>
          </a:p>
          <a:p>
            <a:pPr>
              <a:buFont typeface="Arial"/>
              <a:buChar char="•"/>
            </a:pPr>
            <a:r>
              <a:rPr lang="en-US" dirty="0"/>
              <a:t>Heartbeat mechanism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3713510" y="4017470"/>
            <a:ext cx="1615170" cy="67648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2954242" y="3465240"/>
            <a:ext cx="2374438" cy="1228712"/>
          </a:xfrm>
          <a:prstGeom prst="bentConnector3">
            <a:avLst>
              <a:gd name="adj1" fmla="val 2267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56243" y="1648404"/>
            <a:ext cx="213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 Goals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3038" y="1648404"/>
            <a:ext cx="144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Decisions</a:t>
            </a:r>
            <a:endParaRPr lang="en-US" sz="24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2" name="Picture 11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9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797703"/>
            <a:ext cx="3689797" cy="2600340"/>
          </a:xfrm>
        </p:spPr>
        <p:txBody>
          <a:bodyPr>
            <a:normAutofit/>
          </a:bodyPr>
          <a:lstStyle/>
          <a:p>
            <a:r>
              <a:rPr lang="en-US" dirty="0" smtClean="0"/>
              <a:t>Variety of tasks with I/O</a:t>
            </a:r>
          </a:p>
          <a:p>
            <a:r>
              <a:rPr lang="en-US" dirty="0" smtClean="0"/>
              <a:t>Interrupt a task </a:t>
            </a:r>
          </a:p>
          <a:p>
            <a:r>
              <a:rPr lang="en-US" dirty="0" smtClean="0"/>
              <a:t>Inform user about error</a:t>
            </a:r>
          </a:p>
          <a:p>
            <a:r>
              <a:rPr lang="en-US" dirty="0" smtClean="0"/>
              <a:t>Allow capability addition</a:t>
            </a:r>
          </a:p>
          <a:p>
            <a:r>
              <a:rPr lang="en-US" dirty="0" smtClean="0"/>
              <a:t>Not frustrating (performance)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16961" y="2374198"/>
            <a:ext cx="3451641" cy="3148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/>
              <a:t>Event Based Communication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Flatten the DAG</a:t>
            </a:r>
          </a:p>
          <a:p>
            <a:pPr>
              <a:buFont typeface="Arial"/>
              <a:buChar char="•"/>
            </a:pPr>
            <a:r>
              <a:rPr lang="en-US" dirty="0" smtClean="0"/>
              <a:t>Thread Pool</a:t>
            </a:r>
          </a:p>
          <a:p>
            <a:pPr>
              <a:buFont typeface="Arial"/>
              <a:buChar char="•"/>
            </a:pPr>
            <a:r>
              <a:rPr lang="en-US" dirty="0"/>
              <a:t>Singular Task </a:t>
            </a:r>
            <a:r>
              <a:rPr lang="en-US" dirty="0" smtClean="0"/>
              <a:t>Executor</a:t>
            </a:r>
          </a:p>
          <a:p>
            <a:pPr>
              <a:buFont typeface="Arial"/>
              <a:buChar char="•"/>
            </a:pPr>
            <a:r>
              <a:rPr lang="en-US" dirty="0"/>
              <a:t>Separate priority </a:t>
            </a:r>
            <a:r>
              <a:rPr lang="en-US" dirty="0" smtClean="0"/>
              <a:t>queues</a:t>
            </a:r>
          </a:p>
          <a:p>
            <a:pPr>
              <a:buFont typeface="Arial"/>
              <a:buChar char="•"/>
            </a:pPr>
            <a:r>
              <a:rPr lang="en-US" dirty="0"/>
              <a:t>Heartbeat mechanism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3975803" y="3907024"/>
            <a:ext cx="1352883" cy="129774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56243" y="1648404"/>
            <a:ext cx="213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 Goals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5393038" y="1648404"/>
            <a:ext cx="1444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Decisions</a:t>
            </a:r>
            <a:endParaRPr lang="en-US" sz="24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  <p:pic>
        <p:nvPicPr>
          <p:cNvPr id="11" name="Picture 10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Plan Snapshot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 descr="Screen Shot 2013-05-08 at 2.4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292"/>
            <a:ext cx="8403230" cy="3139207"/>
          </a:xfrm>
          <a:prstGeom prst="rect">
            <a:avLst/>
          </a:prstGeom>
        </p:spPr>
      </p:pic>
      <p:pic>
        <p:nvPicPr>
          <p:cNvPr id="7" name="Picture 6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288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Answers all 10 quality questions</a:t>
            </a:r>
          </a:p>
          <a:p>
            <a:pPr lvl="1"/>
            <a:r>
              <a:rPr lang="en-US" dirty="0" smtClean="0"/>
              <a:t>Quality Activities</a:t>
            </a:r>
          </a:p>
          <a:p>
            <a:pPr lvl="1"/>
            <a:r>
              <a:rPr lang="en-US" dirty="0" smtClean="0"/>
              <a:t>Artifacts applied to</a:t>
            </a:r>
          </a:p>
          <a:p>
            <a:pPr lvl="1"/>
            <a:r>
              <a:rPr lang="en-US" dirty="0" smtClean="0"/>
              <a:t>When is it done? Who does it?</a:t>
            </a:r>
          </a:p>
          <a:p>
            <a:pPr lvl="1"/>
            <a:r>
              <a:rPr lang="en-US" dirty="0" smtClean="0"/>
              <a:t>Entry and exit criteria</a:t>
            </a:r>
          </a:p>
          <a:p>
            <a:r>
              <a:rPr lang="en-US" dirty="0" smtClean="0"/>
              <a:t>Drawn according to milestone plan </a:t>
            </a:r>
          </a:p>
          <a:p>
            <a:pPr lvl="1"/>
            <a:r>
              <a:rPr lang="en-US" dirty="0" smtClean="0"/>
              <a:t>Has not been updated with the new milestone plan</a:t>
            </a:r>
          </a:p>
          <a:p>
            <a:r>
              <a:rPr lang="en-US" dirty="0" smtClean="0"/>
              <a:t>Estimates that we will spend around 42% of our time in quality activities in summer</a:t>
            </a:r>
          </a:p>
          <a:p>
            <a:pPr lvl="1"/>
            <a:r>
              <a:rPr lang="en-US" dirty="0" smtClean="0"/>
              <a:t>May not have enough time to dedicate</a:t>
            </a:r>
          </a:p>
          <a:p>
            <a:pPr lvl="1"/>
            <a:r>
              <a:rPr lang="en-US" dirty="0" smtClean="0"/>
              <a:t>Need to re-work on quality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38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knew the main goal of the Spring semester is to gain requirements for the </a:t>
            </a:r>
            <a:r>
              <a:rPr lang="en-US" dirty="0"/>
              <a:t>p</a:t>
            </a:r>
            <a:r>
              <a:rPr lang="en-US" dirty="0" smtClean="0"/>
              <a:t>roject</a:t>
            </a:r>
          </a:p>
          <a:p>
            <a:r>
              <a:rPr lang="en-US" dirty="0" smtClean="0"/>
              <a:t>Because we inherited the previous code base which we were supposed to build upon, we did not immediately start typical requirements elicitation</a:t>
            </a:r>
          </a:p>
          <a:p>
            <a:pPr lvl="1"/>
            <a:r>
              <a:rPr lang="en-US" dirty="0" smtClean="0"/>
              <a:t>We had to understand the code, perform extensive feasibility study and code analysis to nail down what can be used from the existing system and what is missing</a:t>
            </a:r>
          </a:p>
          <a:p>
            <a:pPr lvl="1"/>
            <a:r>
              <a:rPr lang="en-US" dirty="0" smtClean="0"/>
              <a:t>We had to perform some preliminary set of tasks that were highly dependent on the outcome of the previous tasks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Our Strategy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75711441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dirty="0" smtClean="0"/>
              <a:t>End of Semester Presentation - Spring</a:t>
            </a:r>
            <a:endParaRPr lang="en-US" sz="2400" dirty="0"/>
          </a:p>
        </p:txBody>
      </p:sp>
      <p:pic>
        <p:nvPicPr>
          <p:cNvPr id="9" name="Picture 8" descr="my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6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Process/Project Management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Source Control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Development Environment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 descr="m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dirty="0" smtClean="0"/>
              <a:t>Backup Slides</a:t>
            </a:r>
            <a:endParaRPr lang="en-US" sz="2400" dirty="0"/>
          </a:p>
        </p:txBody>
      </p:sp>
      <p:pic>
        <p:nvPicPr>
          <p:cNvPr id="8" name="Picture 7" descr="version_one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2" y="2097045"/>
            <a:ext cx="3326521" cy="747227"/>
          </a:xfrm>
          <a:prstGeom prst="rect">
            <a:avLst/>
          </a:prstGeom>
        </p:spPr>
      </p:pic>
      <p:pic>
        <p:nvPicPr>
          <p:cNvPr id="9" name="Picture 8" descr="blog-githu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5" y="3710065"/>
            <a:ext cx="3337478" cy="1134898"/>
          </a:xfrm>
          <a:prstGeom prst="rect">
            <a:avLst/>
          </a:prstGeom>
        </p:spPr>
      </p:pic>
      <p:pic>
        <p:nvPicPr>
          <p:cNvPr id="10" name="Picture 9" descr="EclipseJun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5" y="5311261"/>
            <a:ext cx="1837785" cy="132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483" y="2097045"/>
            <a:ext cx="3188168" cy="747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715" y="2004436"/>
            <a:ext cx="873955" cy="8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1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Diagram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967713"/>
            <a:ext cx="1597282" cy="1065087"/>
          </a:xfrm>
          <a:prstGeom prst="rect">
            <a:avLst/>
          </a:prstGeom>
        </p:spPr>
      </p:pic>
      <p:pic>
        <p:nvPicPr>
          <p:cNvPr id="7" name="Picture 6" descr="my_Logo_d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84" y="2031113"/>
            <a:ext cx="2503858" cy="938288"/>
          </a:xfrm>
          <a:prstGeom prst="rect">
            <a:avLst/>
          </a:prstGeom>
        </p:spPr>
      </p:pic>
      <p:pic>
        <p:nvPicPr>
          <p:cNvPr id="8" name="Content Placeholder 6" descr="CoBot.tiff"/>
          <p:cNvPicPr>
            <a:picLocks noChangeAspect="1"/>
          </p:cNvPicPr>
          <p:nvPr/>
        </p:nvPicPr>
        <p:blipFill>
          <a:blip r:embed="rId4"/>
          <a:srcRect l="-46900" r="-46900"/>
          <a:stretch>
            <a:fillRect/>
          </a:stretch>
        </p:blipFill>
        <p:spPr>
          <a:xfrm>
            <a:off x="3750737" y="3916628"/>
            <a:ext cx="1634152" cy="183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38" y="2924278"/>
            <a:ext cx="1689371" cy="168937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1"/>
            <a:endCxn id="7" idx="1"/>
          </p:cNvCxnSpPr>
          <p:nvPr/>
        </p:nvCxnSpPr>
        <p:spPr>
          <a:xfrm>
            <a:off x="1597282" y="2500257"/>
            <a:ext cx="17186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7282" y="2451185"/>
            <a:ext cx="1449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Composes Tasks</a:t>
            </a:r>
            <a:endParaRPr lang="en-US" sz="1400" dirty="0"/>
          </a:p>
        </p:txBody>
      </p:sp>
      <p:cxnSp>
        <p:nvCxnSpPr>
          <p:cNvPr id="12" name="Elbow Connector 11"/>
          <p:cNvCxnSpPr>
            <a:stCxn id="6" idx="0"/>
            <a:endCxn id="7" idx="0"/>
          </p:cNvCxnSpPr>
          <p:nvPr/>
        </p:nvCxnSpPr>
        <p:spPr>
          <a:xfrm rot="16200000" flipH="1">
            <a:off x="2651527" y="114827"/>
            <a:ext cx="63400" cy="3769172"/>
          </a:xfrm>
          <a:prstGeom prst="bentConnector3">
            <a:avLst>
              <a:gd name="adj1" fmla="val -36056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70399" y="1691603"/>
            <a:ext cx="134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Executes Tasks</a:t>
            </a:r>
            <a:endParaRPr lang="en-US" sz="1400" dirty="0"/>
          </a:p>
        </p:txBody>
      </p:sp>
      <p:cxnSp>
        <p:nvCxnSpPr>
          <p:cNvPr id="14" name="Elbow Connector 13"/>
          <p:cNvCxnSpPr>
            <a:stCxn id="9" idx="2"/>
          </p:cNvCxnSpPr>
          <p:nvPr/>
        </p:nvCxnSpPr>
        <p:spPr>
          <a:xfrm rot="5400000">
            <a:off x="5893326" y="3673809"/>
            <a:ext cx="218659" cy="209833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55297" y="4771383"/>
            <a:ext cx="2071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Adds Hardware to </a:t>
            </a:r>
            <a:r>
              <a:rPr lang="en-US" sz="1400" dirty="0" err="1" smtClean="0"/>
              <a:t>Cobot</a:t>
            </a:r>
            <a:endParaRPr lang="en-US" sz="1400" dirty="0"/>
          </a:p>
        </p:txBody>
      </p:sp>
      <p:cxnSp>
        <p:nvCxnSpPr>
          <p:cNvPr id="16" name="Elbow Connector 15"/>
          <p:cNvCxnSpPr>
            <a:stCxn id="9" idx="0"/>
            <a:endCxn id="7" idx="3"/>
          </p:cNvCxnSpPr>
          <p:nvPr/>
        </p:nvCxnSpPr>
        <p:spPr>
          <a:xfrm rot="16200000" flipV="1">
            <a:off x="6223773" y="2096227"/>
            <a:ext cx="424021" cy="123208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49544" y="1999380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Adds Capability corresponding to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hardware additions</a:t>
            </a:r>
            <a:endParaRPr lang="en-US" sz="1400" dirty="0"/>
          </a:p>
        </p:txBody>
      </p:sp>
      <p:cxnSp>
        <p:nvCxnSpPr>
          <p:cNvPr id="18" name="Straight Arrow Connector 17"/>
          <p:cNvCxnSpPr>
            <a:stCxn id="7" idx="2"/>
            <a:endCxn id="8" idx="0"/>
          </p:cNvCxnSpPr>
          <p:nvPr/>
        </p:nvCxnSpPr>
        <p:spPr>
          <a:xfrm>
            <a:off x="4567813" y="2969401"/>
            <a:ext cx="0" cy="947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34709" y="3186150"/>
            <a:ext cx="1833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Uses </a:t>
            </a:r>
            <a:r>
              <a:rPr lang="en-US" sz="1400" dirty="0" err="1" smtClean="0"/>
              <a:t>CoBot</a:t>
            </a:r>
            <a:r>
              <a:rPr lang="en-US" sz="1400" dirty="0" smtClean="0"/>
              <a:t> hardware</a:t>
            </a:r>
          </a:p>
          <a:p>
            <a:r>
              <a:rPr lang="en-US" sz="1400" dirty="0" smtClean="0"/>
              <a:t> to execute task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549342" y="3861627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Developer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39" y="305697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</a:t>
            </a:r>
            <a:r>
              <a:rPr lang="nl-NL" sz="1400" dirty="0" err="1" smtClean="0"/>
              <a:t>ï</a:t>
            </a:r>
            <a:r>
              <a:rPr lang="en-US" sz="1400" dirty="0" err="1" smtClean="0"/>
              <a:t>ve</a:t>
            </a:r>
            <a:r>
              <a:rPr lang="en-US" sz="1400" dirty="0" smtClean="0"/>
              <a:t> user</a:t>
            </a:r>
            <a:endParaRPr lang="en-US" sz="1400" dirty="0"/>
          </a:p>
        </p:txBody>
      </p:sp>
      <p:pic>
        <p:nvPicPr>
          <p:cNvPr id="27" name="Picture 26" descr="my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07" y="5972961"/>
            <a:ext cx="2283412" cy="855678"/>
          </a:xfrm>
          <a:prstGeom prst="rect">
            <a:avLst/>
          </a:prstGeom>
        </p:spPr>
      </p:pic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712500" y="2634130"/>
            <a:ext cx="2116109" cy="365764"/>
          </a:xfrm>
        </p:spPr>
        <p:txBody>
          <a:bodyPr/>
          <a:lstStyle/>
          <a:p>
            <a:r>
              <a:rPr lang="en-US" sz="2400" dirty="0" smtClean="0"/>
              <a:t>Backup 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942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71C8-10C1-DF4C-A8DC-EB1074C50EDA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51182" y="1672333"/>
            <a:ext cx="2206118" cy="84695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Feasibility and System Analysis</a:t>
            </a:r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 rot="5400000">
            <a:off x="2900479" y="-157018"/>
            <a:ext cx="621876" cy="5788159"/>
          </a:xfrm>
          <a:prstGeom prst="leftBrace">
            <a:avLst>
              <a:gd name="adj1" fmla="val 9948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5400000">
            <a:off x="6994170" y="1803820"/>
            <a:ext cx="469476" cy="2018884"/>
          </a:xfrm>
          <a:prstGeom prst="leftBrace">
            <a:avLst>
              <a:gd name="adj1" fmla="val 221884"/>
              <a:gd name="adj2" fmla="val 4756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94778" y="1672332"/>
            <a:ext cx="2074205" cy="84695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Typical SE Activities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6300411" y="2823457"/>
            <a:ext cx="4940282" cy="365762"/>
          </a:xfrm>
        </p:spPr>
        <p:txBody>
          <a:bodyPr/>
          <a:lstStyle/>
          <a:p>
            <a:r>
              <a:rPr lang="en-US" sz="2400" smtClean="0"/>
              <a:t>End of Semester Presentation - Spring</a:t>
            </a:r>
            <a:endParaRPr lang="en-US" sz="2400" dirty="0"/>
          </a:p>
        </p:txBody>
      </p:sp>
      <p:pic>
        <p:nvPicPr>
          <p:cNvPr id="17" name="Picture 16" descr="m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78" y="6044655"/>
            <a:ext cx="2283412" cy="85567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633176" y="4059850"/>
            <a:ext cx="1718566" cy="2065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6304" y="4054705"/>
            <a:ext cx="544562" cy="224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750946" y="4033391"/>
            <a:ext cx="1405222" cy="246221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201701" y="4059850"/>
            <a:ext cx="549245" cy="206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103207" y="4059850"/>
            <a:ext cx="1098494" cy="2065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446099" y="4059850"/>
            <a:ext cx="1657107" cy="2197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351742" y="4059850"/>
            <a:ext cx="544562" cy="2197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238917" y="4041475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808833" y="4041475"/>
            <a:ext cx="0" cy="3175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2351742" y="4041475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896304" y="3856258"/>
            <a:ext cx="0" cy="5027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3440866" y="4033391"/>
            <a:ext cx="5234" cy="5422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991489" y="4041475"/>
            <a:ext cx="0" cy="317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563058" y="4041477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103206" y="4041475"/>
            <a:ext cx="1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665681" y="4041475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6201701" y="3856258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750946" y="4041475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7237910" y="4041475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7714679" y="4041475"/>
            <a:ext cx="0" cy="3175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8156168" y="3856258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633176" y="3358992"/>
            <a:ext cx="158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Making Gizmo System Work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51742" y="4444989"/>
            <a:ext cx="1295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jBPM</a:t>
            </a:r>
            <a:r>
              <a:rPr lang="en-US" dirty="0"/>
              <a:t> Feasibility Study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896304" y="3404056"/>
            <a:ext cx="1510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Understand </a:t>
            </a:r>
            <a:endParaRPr lang="en-US" dirty="0" smtClean="0"/>
          </a:p>
          <a:p>
            <a:pPr lvl="0"/>
            <a:r>
              <a:rPr lang="en-US" dirty="0" smtClean="0"/>
              <a:t>Gizmo </a:t>
            </a:r>
            <a:r>
              <a:rPr lang="en-US" dirty="0"/>
              <a:t>System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420068" y="4444989"/>
            <a:ext cx="1499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Capability Development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750946" y="4423812"/>
            <a:ext cx="1096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System </a:t>
            </a:r>
            <a:r>
              <a:rPr lang="en-US" dirty="0" smtClean="0"/>
              <a:t>Redesign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5103207" y="4425461"/>
            <a:ext cx="1385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Fix Capability Integration Issues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033" y="4506617"/>
            <a:ext cx="96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Project Start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6201701" y="3387060"/>
            <a:ext cx="158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Task System Analysis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67945" y="4059850"/>
            <a:ext cx="565231" cy="20653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839340" y="3537182"/>
            <a:ext cx="1107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EOSP</a:t>
            </a:r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633176" y="3856258"/>
            <a:ext cx="0" cy="502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67945" y="4041475"/>
            <a:ext cx="0" cy="534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itle 1"/>
          <p:cNvSpPr txBox="1">
            <a:spLocks/>
          </p:cNvSpPr>
          <p:nvPr/>
        </p:nvSpPr>
        <p:spPr>
          <a:xfrm>
            <a:off x="457200" y="451911"/>
            <a:ext cx="7895120" cy="634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Project Status Trail</a:t>
            </a:r>
          </a:p>
        </p:txBody>
      </p: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2739246430"/>
              </p:ext>
            </p:extLst>
          </p:nvPr>
        </p:nvGraphicFramePr>
        <p:xfrm>
          <a:off x="146531" y="1164301"/>
          <a:ext cx="8205789" cy="30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7181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1915</TotalTime>
  <Words>4576</Words>
  <Application>Microsoft Macintosh PowerPoint</Application>
  <PresentationFormat>On-screen Show (4:3)</PresentationFormat>
  <Paragraphs>929</Paragraphs>
  <Slides>81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Adjacency</vt:lpstr>
      <vt:lpstr>End of Semester Presentation – Spring’13</vt:lpstr>
      <vt:lpstr>Agenda</vt:lpstr>
      <vt:lpstr>Team</vt:lpstr>
      <vt:lpstr>Stakeholders</vt:lpstr>
      <vt:lpstr>What is Gizmo?</vt:lpstr>
      <vt:lpstr>Project Context</vt:lpstr>
      <vt:lpstr>Where We Are…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Evolution</vt:lpstr>
      <vt:lpstr>Current Process - Overview</vt:lpstr>
      <vt:lpstr>Current Process – 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Backup</vt:lpstr>
      <vt:lpstr>Index of Backup</vt:lpstr>
      <vt:lpstr>Flattened Earned Value Chart</vt:lpstr>
      <vt:lpstr>Earned Value Chart - Analysis</vt:lpstr>
      <vt:lpstr>Old Earned Value Chart</vt:lpstr>
      <vt:lpstr>Risks – What all is included</vt:lpstr>
      <vt:lpstr>Risk Snapshot </vt:lpstr>
      <vt:lpstr>Risk Snapshot 2</vt:lpstr>
      <vt:lpstr>jBPM Feasibility Study 1</vt:lpstr>
      <vt:lpstr>jBPM Feasibility Study 2</vt:lpstr>
      <vt:lpstr>Capability Development </vt:lpstr>
      <vt:lpstr>Capability Development - Spike</vt:lpstr>
      <vt:lpstr>Understanding Task System</vt:lpstr>
      <vt:lpstr>Some Problems with Old Code</vt:lpstr>
      <vt:lpstr>Z Specification</vt:lpstr>
      <vt:lpstr>Z Specification - Snapshot</vt:lpstr>
      <vt:lpstr>What’s different in our design?</vt:lpstr>
      <vt:lpstr>What’s different in our design?</vt:lpstr>
      <vt:lpstr>Architectural Drivers</vt:lpstr>
      <vt:lpstr>Architecture – Dynamic View</vt:lpstr>
      <vt:lpstr>Architecture – Static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Architectural Decisions</vt:lpstr>
      <vt:lpstr>Major Architectural Decisions Contd.</vt:lpstr>
      <vt:lpstr>Mapping to business goals</vt:lpstr>
      <vt:lpstr>Mapping to business goals</vt:lpstr>
      <vt:lpstr>Mapping to business goals</vt:lpstr>
      <vt:lpstr>Mapping to business goals</vt:lpstr>
      <vt:lpstr>Mapping to business goals</vt:lpstr>
      <vt:lpstr>Mapping to business goals</vt:lpstr>
      <vt:lpstr>Quality Plan Snapshot</vt:lpstr>
      <vt:lpstr>Quality Plan</vt:lpstr>
      <vt:lpstr>Tools</vt:lpstr>
      <vt:lpstr>Context Diagram</vt:lpstr>
    </vt:vector>
  </TitlesOfParts>
  <Company>Carnegie Mellon Univeristy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Semester Presentation - Spring</dc:title>
  <dc:creator>Upsham Dawra</dc:creator>
  <cp:lastModifiedBy>Upsham Dawra</cp:lastModifiedBy>
  <cp:revision>110</cp:revision>
  <cp:lastPrinted>2013-05-09T13:38:14Z</cp:lastPrinted>
  <dcterms:created xsi:type="dcterms:W3CDTF">2013-05-07T19:05:37Z</dcterms:created>
  <dcterms:modified xsi:type="dcterms:W3CDTF">2013-05-09T14:19:50Z</dcterms:modified>
</cp:coreProperties>
</file>